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: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8A5CD-A3C2-C6EE-F980-88D972608736}"/>
              </a:ext>
            </a:extLst>
          </p:cNvPr>
          <p:cNvSpPr txBox="1"/>
          <p:nvPr/>
        </p:nvSpPr>
        <p:spPr>
          <a:xfrm>
            <a:off x="3884630" y="522566"/>
            <a:ext cx="2134235" cy="1167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NULL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28901">
            <a:off x="10176060" y="1395265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8511" y="3059222"/>
            <a:ext cx="3013509" cy="30135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F4A536-4090-BFB6-C3E9-89B56EE3C57B}"/>
              </a:ext>
            </a:extLst>
          </p:cNvPr>
          <p:cNvSpPr txBox="1"/>
          <p:nvPr/>
        </p:nvSpPr>
        <p:spPr>
          <a:xfrm>
            <a:off x="2613633" y="1799181"/>
            <a:ext cx="6174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What does query this query return?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F6A6C6-4C75-F7A6-13D6-6F34DD47C4CA}"/>
              </a:ext>
            </a:extLst>
          </p:cNvPr>
          <p:cNvSpPr txBox="1"/>
          <p:nvPr/>
        </p:nvSpPr>
        <p:spPr>
          <a:xfrm>
            <a:off x="477563" y="1218341"/>
            <a:ext cx="6174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school_of_it_2025.null_test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FFAA9-B1F8-A6C3-6E0B-3252889F630B}"/>
              </a:ext>
            </a:extLst>
          </p:cNvPr>
          <p:cNvSpPr txBox="1"/>
          <p:nvPr/>
        </p:nvSpPr>
        <p:spPr>
          <a:xfrm>
            <a:off x="2213896" y="2257768"/>
            <a:ext cx="1196263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'count(*)' </a:t>
            </a:r>
            <a:r>
              <a:rPr lang="en-US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operation,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(*) </a:t>
            </a:r>
            <a:r>
              <a:rPr lang="en-US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result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school_of_it_2025.null_test</a:t>
            </a:r>
          </a:p>
          <a:p>
            <a:pPr marL="0" marR="0"/>
            <a:r>
              <a:rPr lang="en-US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union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all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/>
            <a:r>
              <a:rPr lang="en-US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'count(value)' ,</a:t>
            </a:r>
            <a:r>
              <a:rPr lang="en-US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(value) </a:t>
            </a:r>
            <a:r>
              <a:rPr lang="en-US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school_of_it_2025.null_test</a:t>
            </a:r>
          </a:p>
          <a:p>
            <a:pPr marL="0" marR="0"/>
            <a:r>
              <a:rPr lang="en-US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union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all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/>
            <a:r>
              <a:rPr lang="en-US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'avg(value)',</a:t>
            </a:r>
            <a:r>
              <a:rPr lang="en-US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avg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(value) </a:t>
            </a:r>
            <a:r>
              <a:rPr lang="en-US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school_of_it_2025.null_test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383DB3-49FF-4993-B870-700FF4D59D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114" y="1799181"/>
            <a:ext cx="1454225" cy="15494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850885-CEAF-60C0-A129-7244B4BBB915}"/>
              </a:ext>
            </a:extLst>
          </p:cNvPr>
          <p:cNvSpPr txBox="1"/>
          <p:nvPr/>
        </p:nvSpPr>
        <p:spPr>
          <a:xfrm>
            <a:off x="632114" y="3834090"/>
            <a:ext cx="6174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Answer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08BB57-27CF-2069-8C5A-B5E1BAB7CC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114" y="4332524"/>
            <a:ext cx="1568531" cy="7874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096E6C-B720-A160-015E-ECC680CFE503}"/>
              </a:ext>
            </a:extLst>
          </p:cNvPr>
          <p:cNvSpPr txBox="1"/>
          <p:nvPr/>
        </p:nvSpPr>
        <p:spPr>
          <a:xfrm>
            <a:off x="2474281" y="4827468"/>
            <a:ext cx="70891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Why? Aggregates like SUM, AVG, and COUNT ignore NULL values unless explicitly stated (e.g., using COUNT(*) includes NULL rows).</a:t>
            </a:r>
          </a:p>
        </p:txBody>
      </p:sp>
    </p:spTree>
    <p:extLst>
      <p:ext uri="{BB962C8B-B14F-4D97-AF65-F5344CB8AC3E}">
        <p14:creationId xmlns:p14="http://schemas.microsoft.com/office/powerpoint/2010/main" val="2928247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4284</TotalTime>
  <Words>128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Courier New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533</cp:revision>
  <dcterms:created xsi:type="dcterms:W3CDTF">2023-03-02T14:00:34Z</dcterms:created>
  <dcterms:modified xsi:type="dcterms:W3CDTF">2025-01-18T13:34:18Z</dcterms:modified>
</cp:coreProperties>
</file>