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collector wants to identify the top 10 snow globes with the highest number of figurines. Write a query to rank them and include their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globe_name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number of figurines, and material.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5897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snow_globes</a:t>
            </a:r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C8960-BE01-CA55-CB6A-B893838173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530" y="3261405"/>
            <a:ext cx="4000706" cy="990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5AE65-B965-E0F9-A31A-A445C83C2EDB}"/>
              </a:ext>
            </a:extLst>
          </p:cNvPr>
          <p:cNvSpPr txBox="1"/>
          <p:nvPr/>
        </p:nvSpPr>
        <p:spPr>
          <a:xfrm>
            <a:off x="459042" y="5216447"/>
            <a:ext cx="5622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school_of_it_2025.figurines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3B05F6-8C04-D0EA-9002-C7C74C22A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4376" y="3669676"/>
            <a:ext cx="3111660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4146</TotalTime>
  <Words>77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465</cp:revision>
  <dcterms:created xsi:type="dcterms:W3CDTF">2023-03-02T14:00:34Z</dcterms:created>
  <dcterms:modified xsi:type="dcterms:W3CDTF">2025-01-05T00:03:42Z</dcterms:modified>
</cp:coreProperties>
</file>