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4011AD-F3E6-1401-F22C-AB0FAE070D70}"/>
              </a:ext>
            </a:extLst>
          </p:cNvPr>
          <p:cNvSpPr txBox="1"/>
          <p:nvPr/>
        </p:nvSpPr>
        <p:spPr>
          <a:xfrm>
            <a:off x="601038" y="3159469"/>
            <a:ext cx="6971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Based on the table above, answer the question below.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86D00-15E9-52F5-9EC6-9196203ADA13}"/>
              </a:ext>
            </a:extLst>
          </p:cNvPr>
          <p:cNvSpPr txBox="1"/>
          <p:nvPr/>
        </p:nvSpPr>
        <p:spPr>
          <a:xfrm>
            <a:off x="601038" y="3703468"/>
            <a:ext cx="76080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Calculate cumulative sales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Calculate rolling sales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7ADD1-2E53-A111-EFDF-6D080A194218}"/>
              </a:ext>
            </a:extLst>
          </p:cNvPr>
          <p:cNvSpPr txBox="1"/>
          <p:nvPr/>
        </p:nvSpPr>
        <p:spPr>
          <a:xfrm>
            <a:off x="601038" y="892432"/>
            <a:ext cx="6971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school_of_it_2025._data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BE0B3B-47FD-CC89-6828-F287651A1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348" y="1455833"/>
            <a:ext cx="2597283" cy="1549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6A6529-60D2-0424-5F96-4617E96700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5934" y="4565976"/>
            <a:ext cx="4819898" cy="15685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49B8FF-31C7-9571-9081-129DA5EF79EB}"/>
              </a:ext>
            </a:extLst>
          </p:cNvPr>
          <p:cNvSpPr txBox="1"/>
          <p:nvPr/>
        </p:nvSpPr>
        <p:spPr>
          <a:xfrm>
            <a:off x="4616130" y="4097989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4332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539</cp:revision>
  <dcterms:created xsi:type="dcterms:W3CDTF">2023-03-02T14:00:34Z</dcterms:created>
  <dcterms:modified xsi:type="dcterms:W3CDTF">2025-01-17T04:06:45Z</dcterms:modified>
</cp:coreProperties>
</file>