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5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87053"/>
            <a:ext cx="7713536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year, we're celebrating Christmas in the Southern Hemisphere! Which beaches are expected to have temperatures above 30°C on Christmas Day?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353227" y="2550167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6085CB-E1B7-3F92-9C04-9F52AA505D5E}"/>
              </a:ext>
            </a:extLst>
          </p:cNvPr>
          <p:cNvSpPr txBox="1"/>
          <p:nvPr/>
        </p:nvSpPr>
        <p:spPr>
          <a:xfrm>
            <a:off x="556704" y="2093973"/>
            <a:ext cx="8913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</a:t>
            </a:r>
            <a:r>
              <a:rPr lang="en-US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school_of_it_2025.beach_temperature_predictions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71143-6412-F587-DD87-0205B57BF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48" y="2664648"/>
            <a:ext cx="4369025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3992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424</cp:revision>
  <dcterms:created xsi:type="dcterms:W3CDTF">2023-03-02T14:00:34Z</dcterms:created>
  <dcterms:modified xsi:type="dcterms:W3CDTF">2024-12-27T02:00:35Z</dcterms:modified>
</cp:coreProperties>
</file>