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892039" y="2716085"/>
            <a:ext cx="6756401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sg.globe_name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material,</a:t>
            </a:r>
          </a:p>
          <a:p>
            <a:pPr marL="0" marR="0"/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figurine_id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number_of_figurines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school_of_it_2025.snow_globes sg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school_of_it_2025.figurines f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sg.globe_id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f.globe_id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sg.globe_id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/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sg.globe_name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material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LIMIT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510336" y="2136326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667567" y="3615667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5FC84-0D80-0503-DF24-38B31EDC71F5}"/>
              </a:ext>
            </a:extLst>
          </p:cNvPr>
          <p:cNvSpPr txBox="1"/>
          <p:nvPr/>
        </p:nvSpPr>
        <p:spPr>
          <a:xfrm>
            <a:off x="556704" y="825125"/>
            <a:ext cx="7713536" cy="215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collector wants to identify the top 10 snow globes with the highest number of figurines. Write a query to rank them and include their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globe_name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number of figurines, and material.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678F78-DB74-8696-BB3A-61D10640A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66" y="4194969"/>
            <a:ext cx="3581584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4145</TotalTime>
  <Words>133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465</cp:revision>
  <dcterms:created xsi:type="dcterms:W3CDTF">2023-03-02T14:00:34Z</dcterms:created>
  <dcterms:modified xsi:type="dcterms:W3CDTF">2025-01-05T15:52:38Z</dcterms:modified>
</cp:coreProperties>
</file>