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526871" y="905421"/>
            <a:ext cx="7713536" cy="245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family reunion is being planned, and the organizer wants to identify the three family members with the most children. Write a query to calculate the total number of children for each parent and rank them. Include the parent’s name and their total number of children in the result.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105784" y="1380920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3DF0C5-4DE4-72E5-7F24-365A2713BE17}"/>
              </a:ext>
            </a:extLst>
          </p:cNvPr>
          <p:cNvSpPr txBox="1"/>
          <p:nvPr/>
        </p:nvSpPr>
        <p:spPr>
          <a:xfrm>
            <a:off x="526871" y="2737853"/>
            <a:ext cx="6862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school_of_it_2025.family_members_q_15</a:t>
            </a: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40E390-5A55-F7EA-6960-DD8B8AFAB0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944" y="3339046"/>
            <a:ext cx="2571882" cy="21527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FCAE16-AB30-D1CE-209F-CF94BD328C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6578" y="4415426"/>
            <a:ext cx="1949550" cy="17526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4A6F84-2D15-28DC-B09E-5793A22F4BFA}"/>
              </a:ext>
            </a:extLst>
          </p:cNvPr>
          <p:cNvSpPr txBox="1"/>
          <p:nvPr/>
        </p:nvSpPr>
        <p:spPr>
          <a:xfrm>
            <a:off x="3480104" y="3864006"/>
            <a:ext cx="7965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school_of_it_2025.parent_child_relationships</a:t>
            </a: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4178</TotalTime>
  <Words>98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479</cp:revision>
  <dcterms:created xsi:type="dcterms:W3CDTF">2023-03-02T14:00:34Z</dcterms:created>
  <dcterms:modified xsi:type="dcterms:W3CDTF">2025-01-08T01:34:37Z</dcterms:modified>
</cp:coreProperties>
</file>