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621336" y="3244334"/>
            <a:ext cx="7470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visiting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500218" y="1226815"/>
            <a:ext cx="81670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write an SQL query to find the IDs of people who have never visited 'Goa' in their lifetime, based on a visiting table that includes columns </a:t>
            </a:r>
            <a:r>
              <a:rPr lang="en-US" sz="1600" dirty="0" err="1">
                <a:solidFill>
                  <a:schemeClr val="bg1"/>
                </a:solidFill>
              </a:rPr>
              <a:t>visiting_id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visiting_place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 err="1">
                <a:solidFill>
                  <a:schemeClr val="bg1"/>
                </a:solidFill>
              </a:rPr>
              <a:t>visiting_date</a:t>
            </a:r>
            <a:r>
              <a:rPr lang="en-US" sz="1600" dirty="0">
                <a:solidFill>
                  <a:schemeClr val="bg1"/>
                </a:solidFill>
              </a:rPr>
              <a:t>?"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CD9D0-55DD-0008-185E-1D5E8CB82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93" y="3972220"/>
            <a:ext cx="3295819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4289</TotalTime>
  <Words>64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523</cp:revision>
  <dcterms:created xsi:type="dcterms:W3CDTF">2023-03-02T14:00:34Z</dcterms:created>
  <dcterms:modified xsi:type="dcterms:W3CDTF">2024-12-28T03:39:32Z</dcterms:modified>
</cp:coreProperties>
</file>