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D715F9-3E29-A9BC-7FF5-EB965A5214FD}"/>
              </a:ext>
            </a:extLst>
          </p:cNvPr>
          <p:cNvSpPr txBox="1"/>
          <p:nvPr/>
        </p:nvSpPr>
        <p:spPr>
          <a:xfrm>
            <a:off x="3390873" y="902039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NULL in Comparisons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613633" y="2485619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query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529982" y="1742935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school_of_it_2025.null_test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025ED9-1FFD-0A2D-6D2B-CCA691DACF57}"/>
              </a:ext>
            </a:extLst>
          </p:cNvPr>
          <p:cNvSpPr txBox="1"/>
          <p:nvPr/>
        </p:nvSpPr>
        <p:spPr>
          <a:xfrm>
            <a:off x="1849119" y="3015648"/>
            <a:ext cx="6174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school_of_it_2025.null_test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value = NULL;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8D94A-22A2-0F72-7150-B41D2E21C24D}"/>
              </a:ext>
            </a:extLst>
          </p:cNvPr>
          <p:cNvSpPr txBox="1"/>
          <p:nvPr/>
        </p:nvSpPr>
        <p:spPr>
          <a:xfrm>
            <a:off x="6096000" y="3054859"/>
            <a:ext cx="6174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 *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school_of_it_2025.null_test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 value != NULL;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34E9F-BB17-8021-F0DD-0284B182D387}"/>
              </a:ext>
            </a:extLst>
          </p:cNvPr>
          <p:cNvSpPr txBox="1"/>
          <p:nvPr/>
        </p:nvSpPr>
        <p:spPr>
          <a:xfrm>
            <a:off x="1864363" y="4376402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Answer: No rows.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F514B-DE2B-694B-5E5B-133DB641AE87}"/>
              </a:ext>
            </a:extLst>
          </p:cNvPr>
          <p:cNvSpPr txBox="1"/>
          <p:nvPr/>
        </p:nvSpPr>
        <p:spPr>
          <a:xfrm>
            <a:off x="1849118" y="4828555"/>
            <a:ext cx="8106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Why? NULL = NULL evaluates to UNKNOWN because NULL is "unknown," and you can't compare two unknowns.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151ED5-880D-3DC9-3DCD-B497AF97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95" y="2298832"/>
            <a:ext cx="145422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4277</TotalTime>
  <Words>97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527</cp:revision>
  <dcterms:created xsi:type="dcterms:W3CDTF">2023-03-02T14:00:34Z</dcterms:created>
  <dcterms:modified xsi:type="dcterms:W3CDTF">2025-01-18T13:31:38Z</dcterms:modified>
</cp:coreProperties>
</file>