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 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38FE5E-7DF2-19C8-EF65-984CB9E23A2F}"/>
              </a:ext>
            </a:extLst>
          </p:cNvPr>
          <p:cNvSpPr txBox="1"/>
          <p:nvPr/>
        </p:nvSpPr>
        <p:spPr>
          <a:xfrm>
            <a:off x="605044" y="2620944"/>
            <a:ext cx="6140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 :  school_of_it_2025.gifts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266A5-CDAF-0A5D-EDA5-2FBBF6D4ED33}"/>
              </a:ext>
            </a:extLst>
          </p:cNvPr>
          <p:cNvSpPr txBox="1"/>
          <p:nvPr/>
        </p:nvSpPr>
        <p:spPr>
          <a:xfrm>
            <a:off x="8293651" y="2301671"/>
            <a:ext cx="614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5130533" y="4337194"/>
            <a:ext cx="548586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school_of_it_2025.gifts</a:t>
            </a:r>
          </a:p>
          <a:p>
            <a:pPr marL="0" marR="0"/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weight_kg &gt;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5120640" y="3833255"/>
            <a:ext cx="614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161084" y="389689"/>
            <a:ext cx="614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82F0B-6475-415F-74A1-F50448F94BE1}"/>
              </a:ext>
            </a:extLst>
          </p:cNvPr>
          <p:cNvSpPr txBox="1"/>
          <p:nvPr/>
        </p:nvSpPr>
        <p:spPr>
          <a:xfrm>
            <a:off x="477563" y="1032211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Santa wants to know which gifts weight more than 1 kg. Can you list them?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FCB81A-9246-3B38-FC2A-4FB01E0C0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51" y="3183914"/>
            <a:ext cx="2959252" cy="1009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EB4A4A-1E19-9C9B-9E6C-5CCC5D1BB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543" y="2813402"/>
            <a:ext cx="1206562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3935</TotalTime>
  <Words>66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411</cp:revision>
  <dcterms:created xsi:type="dcterms:W3CDTF">2023-03-02T14:00:34Z</dcterms:created>
  <dcterms:modified xsi:type="dcterms:W3CDTF">2024-12-22T08:59:55Z</dcterms:modified>
</cp:coreProperties>
</file>