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492513" y="3679154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1834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FFAA9-B1F8-A6C3-6E0B-3252889F630B}"/>
              </a:ext>
            </a:extLst>
          </p:cNvPr>
          <p:cNvSpPr txBox="1"/>
          <p:nvPr/>
        </p:nvSpPr>
        <p:spPr>
          <a:xfrm>
            <a:off x="477563" y="4371742"/>
            <a:ext cx="119626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'count(*)'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operation,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(*)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school_of_it_2025.null_test</a:t>
            </a: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'count(value)' ,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(value)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school_of_it_2025.null_test</a:t>
            </a: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'avg(value)',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(value)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school_of_it_2025.null_test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83DB3-49FF-4993-B870-700FF4D5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22" y="2175750"/>
            <a:ext cx="145422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4282</TotalTime>
  <Words>99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528</cp:revision>
  <dcterms:created xsi:type="dcterms:W3CDTF">2023-03-02T14:00:34Z</dcterms:created>
  <dcterms:modified xsi:type="dcterms:W3CDTF">2025-01-18T13:31:57Z</dcterms:modified>
</cp:coreProperties>
</file>