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11-Jan-25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11-Jan-25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11-Jan-25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11-Jan-25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11-Jan-25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11-Jan-25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11-Jan-25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11-Jan-25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11-Jan-25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11-Jan-25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11-Jan-25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11-Jan-25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11-Jan-25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11-Jan-25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11-Jan-25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11-Jan-25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11-Jan-25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54F67-31EB-5982-67A0-89FA763FF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965ED-D63F-4BAF-0527-77FF21F85C94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01E27-15A5-CB5E-6D3D-C30AA51EB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7D2E2B-0348-BA2A-712D-74BEA6D36570}"/>
              </a:ext>
            </a:extLst>
          </p:cNvPr>
          <p:cNvSpPr txBox="1"/>
          <p:nvPr/>
        </p:nvSpPr>
        <p:spPr>
          <a:xfrm>
            <a:off x="477563" y="501960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No: 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8A5CD-A3C2-C6EE-F980-88D972608736}"/>
              </a:ext>
            </a:extLst>
          </p:cNvPr>
          <p:cNvSpPr txBox="1"/>
          <p:nvPr/>
        </p:nvSpPr>
        <p:spPr>
          <a:xfrm>
            <a:off x="526871" y="905421"/>
            <a:ext cx="7713536" cy="2557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Today's Question: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travel agency is promoting activities for a "Summer Christmas" party. They want to identify the top 2 activities based on the average rating. Write a query to rank the activities by average rating.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A03C44-4988-5DE3-E4F3-F7B75BC5B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928901">
            <a:off x="8105784" y="1380920"/>
            <a:ext cx="1308508" cy="1308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5129EC-BC1D-AE53-EB20-DC43B33421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8511" y="3059222"/>
            <a:ext cx="3013509" cy="30135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3DF0C5-4DE4-72E5-7F24-365A2713BE17}"/>
              </a:ext>
            </a:extLst>
          </p:cNvPr>
          <p:cNvSpPr txBox="1"/>
          <p:nvPr/>
        </p:nvSpPr>
        <p:spPr>
          <a:xfrm>
            <a:off x="526871" y="2737853"/>
            <a:ext cx="57599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Source Table :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school_of_it_2025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activities</a:t>
            </a: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28F101-25EE-E8AE-5EE0-6B49D0A9E432}"/>
              </a:ext>
            </a:extLst>
          </p:cNvPr>
          <p:cNvSpPr txBox="1"/>
          <p:nvPr/>
        </p:nvSpPr>
        <p:spPr>
          <a:xfrm>
            <a:off x="3406826" y="3183634"/>
            <a:ext cx="65870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Source Table :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school_of_it_2025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activity_ratings</a:t>
            </a: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6DB076-FD0D-1B2A-96E3-B8E0BA7ABD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096" y="3183634"/>
            <a:ext cx="2343270" cy="8382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8663DF-3F5C-E188-9189-F18A5C5CF7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63861" y="3602755"/>
            <a:ext cx="2825895" cy="248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26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4204</TotalTime>
  <Words>79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Courier New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490</cp:revision>
  <dcterms:created xsi:type="dcterms:W3CDTF">2023-03-02T14:00:34Z</dcterms:created>
  <dcterms:modified xsi:type="dcterms:W3CDTF">2025-01-11T02:54:15Z</dcterms:modified>
</cp:coreProperties>
</file>