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7AC01D-5D13-4D46-E6B5-D0886564DDBF}"/>
              </a:ext>
            </a:extLst>
          </p:cNvPr>
          <p:cNvSpPr txBox="1"/>
          <p:nvPr/>
        </p:nvSpPr>
        <p:spPr>
          <a:xfrm>
            <a:off x="621336" y="3244334"/>
            <a:ext cx="8045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sales_interview_question_3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A3132-0DCE-B152-E2D8-9BF7294E7AFA}"/>
              </a:ext>
            </a:extLst>
          </p:cNvPr>
          <p:cNvSpPr txBox="1"/>
          <p:nvPr/>
        </p:nvSpPr>
        <p:spPr>
          <a:xfrm>
            <a:off x="500218" y="1226815"/>
            <a:ext cx="81670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Write a query to calculate the percentage of sales contributed by each day over a given date range. The result should show the date, total sales for that date, and the percentage contribution of each date to the total sales during the period.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Note: Try to solve this problem using Window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68A55-03D0-B464-9608-3FA55F00E1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491" y="3968603"/>
            <a:ext cx="2978303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4298</TotalTime>
  <Words>86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531</cp:revision>
  <dcterms:created xsi:type="dcterms:W3CDTF">2023-03-02T14:00:34Z</dcterms:created>
  <dcterms:modified xsi:type="dcterms:W3CDTF">2025-01-03T16:47:11Z</dcterms:modified>
</cp:coreProperties>
</file>