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Interview Questions : 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804504" y="1481634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7AC01D-5D13-4D46-E6B5-D0886564DDBF}"/>
              </a:ext>
            </a:extLst>
          </p:cNvPr>
          <p:cNvSpPr txBox="1"/>
          <p:nvPr/>
        </p:nvSpPr>
        <p:spPr>
          <a:xfrm>
            <a:off x="621336" y="2135888"/>
            <a:ext cx="7470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.sequence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_table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A3132-0DCE-B152-E2D8-9BF7294E7AFA}"/>
              </a:ext>
            </a:extLst>
          </p:cNvPr>
          <p:cNvSpPr txBox="1"/>
          <p:nvPr/>
        </p:nvSpPr>
        <p:spPr>
          <a:xfrm>
            <a:off x="621336" y="843226"/>
            <a:ext cx="81670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How can I find continuous ranges of numbers in a PostgreSQL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072A0-ED5F-EAB6-6F55-5CD558D0E1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746" y="3020011"/>
            <a:ext cx="1416123" cy="1911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7F0D3B-BFF4-CA80-F208-447DE29984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6444" y="4352781"/>
            <a:ext cx="2159111" cy="1016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6312F9-E16F-9611-9E1C-F5729C6463B3}"/>
              </a:ext>
            </a:extLst>
          </p:cNvPr>
          <p:cNvSpPr txBox="1"/>
          <p:nvPr/>
        </p:nvSpPr>
        <p:spPr>
          <a:xfrm>
            <a:off x="2425269" y="3715330"/>
            <a:ext cx="74700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The expected output should group consecutive numbers into ranges</a:t>
            </a:r>
          </a:p>
        </p:txBody>
      </p:sp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4295</TotalTime>
  <Words>46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Courier New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525</cp:revision>
  <dcterms:created xsi:type="dcterms:W3CDTF">2023-03-02T14:00:34Z</dcterms:created>
  <dcterms:modified xsi:type="dcterms:W3CDTF">2025-01-08T03:17:20Z</dcterms:modified>
</cp:coreProperties>
</file>