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24-Dec-24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24-Dec-24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24-Dec-24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24-Dec-24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24-Dec-24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24-Dec-24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24-Dec-24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24-Dec-24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24-Dec-24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24-Dec-24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24-Dec-24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24-Dec-24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24-Dec-24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24-Dec-24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24-Dec-24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24-Dec-24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24-Dec-24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24-Dec-24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526871" y="905421"/>
            <a:ext cx="7713536" cy="255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Grinch tracked his weight every day in December to analyze how it changed daily. Write a query to return the weight change (in pounds) for each day, calculated as the difference from the previous day's weight.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804504" y="1481634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8070E3-F7D5-696E-3385-2FD5DB70C593}"/>
              </a:ext>
            </a:extLst>
          </p:cNvPr>
          <p:cNvSpPr txBox="1"/>
          <p:nvPr/>
        </p:nvSpPr>
        <p:spPr>
          <a:xfrm>
            <a:off x="477563" y="2695375"/>
            <a:ext cx="6899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school_of_it_2025.grinch_weight_log</a:t>
            </a: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FF1D72-C214-56F5-E4A5-C4A736FDA5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899" y="3194306"/>
            <a:ext cx="2883048" cy="13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EB052-9C09-4809-EC04-4FE7B6B0F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E25845-5AA8-F673-7B50-3AB4CE1D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9A98DC-AAFF-84D0-F629-9D528C292C19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DB499-2ACB-39F2-B1D5-F3B34677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E4FD2-C196-869C-0923-20DF058A942A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32CB58-2C5B-5B68-38FA-CBF7DB6A7888}"/>
              </a:ext>
            </a:extLst>
          </p:cNvPr>
          <p:cNvSpPr txBox="1"/>
          <p:nvPr/>
        </p:nvSpPr>
        <p:spPr>
          <a:xfrm>
            <a:off x="4862206" y="2952175"/>
            <a:ext cx="6756401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/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day_of_month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weight,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weight -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Lag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(weight)</a:t>
            </a: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OVER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previous_day_weight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school_of_it_2025.grinch_weight_log 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1293E-B214-0882-6951-77E4784A7A76}"/>
              </a:ext>
            </a:extLst>
          </p:cNvPr>
          <p:cNvSpPr txBox="1"/>
          <p:nvPr/>
        </p:nvSpPr>
        <p:spPr>
          <a:xfrm>
            <a:off x="8007950" y="2364352"/>
            <a:ext cx="233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SQL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0F2BE-74AD-9C1C-7C10-B2B818BD8C89}"/>
              </a:ext>
            </a:extLst>
          </p:cNvPr>
          <p:cNvSpPr txBox="1"/>
          <p:nvPr/>
        </p:nvSpPr>
        <p:spPr>
          <a:xfrm>
            <a:off x="573393" y="4344613"/>
            <a:ext cx="23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C7CC4-23EF-D1A9-CCAB-4F078FCAF920}"/>
              </a:ext>
            </a:extLst>
          </p:cNvPr>
          <p:cNvSpPr txBox="1"/>
          <p:nvPr/>
        </p:nvSpPr>
        <p:spPr>
          <a:xfrm>
            <a:off x="556704" y="839360"/>
            <a:ext cx="7713536" cy="76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2973AE-FD14-1F74-337B-40D259075C3A}"/>
              </a:ext>
            </a:extLst>
          </p:cNvPr>
          <p:cNvSpPr txBox="1"/>
          <p:nvPr/>
        </p:nvSpPr>
        <p:spPr>
          <a:xfrm>
            <a:off x="526871" y="905421"/>
            <a:ext cx="7713536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03B151-3097-031F-7FE0-5D6F56BF822A}"/>
              </a:ext>
            </a:extLst>
          </p:cNvPr>
          <p:cNvSpPr txBox="1"/>
          <p:nvPr/>
        </p:nvSpPr>
        <p:spPr>
          <a:xfrm>
            <a:off x="526871" y="905421"/>
            <a:ext cx="7713536" cy="255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Grinch tracked his weight every day in December to analyze how it changed daily. Write a query to return the weight change (in pounds) for each day, calculated as the difference from the previous day's weight.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11E1A7-6B7D-4F7F-F263-5F44E04E3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71" y="4828819"/>
            <a:ext cx="4292821" cy="13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8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4258</TotalTime>
  <Words>178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516</cp:revision>
  <dcterms:created xsi:type="dcterms:W3CDTF">2023-03-02T14:00:34Z</dcterms:created>
  <dcterms:modified xsi:type="dcterms:W3CDTF">2024-12-24T02:45:28Z</dcterms:modified>
</cp:coreProperties>
</file>