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07-Jan-25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E4FD2-C196-869C-0923-20DF058A942A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4892039" y="2716085"/>
            <a:ext cx="6756401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/>
            <a:r>
              <a:rPr lang="en-US" b="0" i="0" dirty="0"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recipient,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b="0" i="1" dirty="0">
                <a:effectLst/>
                <a:latin typeface="Courier New" panose="02070309020205020404" pitchFamily="49" charset="0"/>
              </a:rPr>
              <a:t>Sum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(weight_kg)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school_of_it_2025.gifts_q_13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GROUP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recipient;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8510336" y="2136326"/>
            <a:ext cx="233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667567" y="3615667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C7CC4-23EF-D1A9-CCAB-4F078FCAF920}"/>
              </a:ext>
            </a:extLst>
          </p:cNvPr>
          <p:cNvSpPr txBox="1"/>
          <p:nvPr/>
        </p:nvSpPr>
        <p:spPr>
          <a:xfrm>
            <a:off x="556704" y="839360"/>
            <a:ext cx="7713536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25231-7D95-383E-AD27-F546B3FDF687}"/>
              </a:ext>
            </a:extLst>
          </p:cNvPr>
          <p:cNvSpPr txBox="1"/>
          <p:nvPr/>
        </p:nvSpPr>
        <p:spPr>
          <a:xfrm>
            <a:off x="556704" y="825125"/>
            <a:ext cx="7713536" cy="186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make sure Santa's sleigh is properly balanced. Find the total weight of gifts for each recipient.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CCF2B8-F918-07A8-992C-340D0AAB7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67" y="4167746"/>
            <a:ext cx="1739989" cy="8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4161</TotalTime>
  <Words>69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471</cp:revision>
  <dcterms:created xsi:type="dcterms:W3CDTF">2023-03-02T14:00:34Z</dcterms:created>
  <dcterms:modified xsi:type="dcterms:W3CDTF">2025-01-07T02:35:51Z</dcterms:modified>
</cp:coreProperties>
</file>