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6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Scientists are tracking polar bears across the Arctic to monitor their migration patterns and caloric intake. Write a query to find the top 3 polar bears that have traveled the longest total distance in December 2024. Include their bear_id, bear_name, and total_distance_traveled in the results.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502037" y="1978878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08EE6-04E0-FAA6-FBA8-FAD0F052F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45" y="3282240"/>
            <a:ext cx="2635385" cy="1130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7818AC-17C3-753B-11F6-E0C5CA284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5871" y="4452419"/>
            <a:ext cx="3492679" cy="1682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A34F42-D530-4E07-BCAD-F598E313C303}"/>
              </a:ext>
            </a:extLst>
          </p:cNvPr>
          <p:cNvSpPr txBox="1"/>
          <p:nvPr/>
        </p:nvSpPr>
        <p:spPr>
          <a:xfrm>
            <a:off x="593151" y="2769456"/>
            <a:ext cx="575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school_of_it_2025.polar_bears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4139042" y="3915889"/>
            <a:ext cx="534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4046</TotalTime>
  <Words>98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424</cp:revision>
  <dcterms:created xsi:type="dcterms:W3CDTF">2023-03-02T14:00:34Z</dcterms:created>
  <dcterms:modified xsi:type="dcterms:W3CDTF">2024-12-28T01:54:07Z</dcterms:modified>
</cp:coreProperties>
</file>