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9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245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community is hosting a series of festive feasts, and they want to ensure a balanced menu. Write a query to identify the top 3 most calorie-dense dishes (calories per gram) served for each event. Include the dish_name,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event_name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the calculated calorie density in your results.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62361" y="1994618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473948" y="3408028"/>
            <a:ext cx="5070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events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34ECE-9B07-3549-BB5A-4DFDA2329F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286" y="3962979"/>
            <a:ext cx="2362321" cy="876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2B4E77-D1CD-1434-6738-FF8639CD93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758" y="4711176"/>
            <a:ext cx="4540483" cy="12065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18EE2-A999-E7C6-02C4-4D7FB5CF06AB}"/>
              </a:ext>
            </a:extLst>
          </p:cNvPr>
          <p:cNvSpPr txBox="1"/>
          <p:nvPr/>
        </p:nvSpPr>
        <p:spPr>
          <a:xfrm>
            <a:off x="3717782" y="4179341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school_of_it_2025.menu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4086</TotalTime>
  <Words>97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446</cp:revision>
  <dcterms:created xsi:type="dcterms:W3CDTF">2023-03-02T14:00:34Z</dcterms:created>
  <dcterms:modified xsi:type="dcterms:W3CDTF">2024-12-31T04:45:12Z</dcterms:modified>
</cp:coreProperties>
</file>