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09-Jan-25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09-Jan-25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owner of a candy store, you want to understand which of your products are selling best. Write a query to calculate the total revenue generated from each candy category.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candy_sales</a:t>
            </a:r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98AD0-EDF6-B2BB-79E1-29447BBB0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52" y="3429000"/>
            <a:ext cx="5219968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4183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483</cp:revision>
  <dcterms:created xsi:type="dcterms:W3CDTF">2023-03-02T14:00:34Z</dcterms:created>
  <dcterms:modified xsi:type="dcterms:W3CDTF">2025-01-09T01:50:27Z</dcterms:modified>
</cp:coreProperties>
</file>