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26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looking for cheap gifts at the market. Which vendors are selling items priced below $10? List the unique (i.e. remove duplicates) vendor names.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6035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school_of_it_2025.vendors_q_20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8F101-25EE-E8AE-5EE0-6B49D0A9E432}"/>
              </a:ext>
            </a:extLst>
          </p:cNvPr>
          <p:cNvSpPr txBox="1"/>
          <p:nvPr/>
        </p:nvSpPr>
        <p:spPr>
          <a:xfrm>
            <a:off x="526871" y="4251551"/>
            <a:ext cx="5897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item_prices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31B664-2F89-BD90-DDEF-1F5E1FD2A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59" y="3142516"/>
            <a:ext cx="3505380" cy="8255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924162-30B5-4CEB-C2C2-BD873B2877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259" y="4690276"/>
            <a:ext cx="3968954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4231</TotalTime>
  <Words>78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504</cp:revision>
  <dcterms:created xsi:type="dcterms:W3CDTF">2023-03-02T14:00:34Z</dcterms:created>
  <dcterms:modified xsi:type="dcterms:W3CDTF">2025-01-13T01:48:25Z</dcterms:modified>
</cp:coreProperties>
</file>