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8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managing inventory in Santa's workshop. Which gifts are meant for "good" recipients? List the gift name and its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341462" y="2296601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54776" y="2634082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school_of_it_2025.gifts_q_8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A95E-3C6A-DE3C-3BAE-80D1EA1FA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79" y="3250747"/>
            <a:ext cx="3930852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4068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440</cp:revision>
  <dcterms:created xsi:type="dcterms:W3CDTF">2023-03-02T14:00:34Z</dcterms:created>
  <dcterms:modified xsi:type="dcterms:W3CDTF">2024-12-30T17:58:59Z</dcterms:modified>
</cp:coreProperties>
</file>