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Chapter: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DABE7-D67F-3E53-ED52-0AB57EAE5092}"/>
              </a:ext>
            </a:extLst>
          </p:cNvPr>
          <p:cNvSpPr txBox="1"/>
          <p:nvPr/>
        </p:nvSpPr>
        <p:spPr>
          <a:xfrm>
            <a:off x="844348" y="1689809"/>
            <a:ext cx="75986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Understanding NULL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NULL represents the absence or unknown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NULL is </a:t>
            </a:r>
            <a:r>
              <a:rPr lang="en-US" b="1" dirty="0">
                <a:solidFill>
                  <a:schemeClr val="bg1"/>
                </a:solidFill>
              </a:rPr>
              <a:t>not the same as 0, an empty string, or any default value.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Key properties: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NULL is not equal to any value, including itself.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NULL impacts query results in unique ways.</a:t>
            </a:r>
          </a:p>
        </p:txBody>
      </p:sp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4266</TotalTime>
  <Words>61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523</cp:revision>
  <dcterms:created xsi:type="dcterms:W3CDTF">2023-03-02T14:00:34Z</dcterms:created>
  <dcterms:modified xsi:type="dcterms:W3CDTF">2025-01-18T12:55:40Z</dcterms:modified>
</cp:coreProperties>
</file>