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FE97D-48A5-C2AC-392F-8C3AE6174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E1F8A3-3AD9-F704-A267-73CAC8562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B36829-1DAC-738E-350B-D68328128233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4B71B6-7FBA-7F62-37DB-572B0CA28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25400C-976D-8939-6E40-1D46248162AC}"/>
              </a:ext>
            </a:extLst>
          </p:cNvPr>
          <p:cNvSpPr txBox="1"/>
          <p:nvPr/>
        </p:nvSpPr>
        <p:spPr>
          <a:xfrm>
            <a:off x="3884630" y="522566"/>
            <a:ext cx="2134235" cy="1167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NULL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F3D620-E8E6-92E1-4CBC-6BE047DA5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28901">
            <a:off x="8804504" y="1481634"/>
            <a:ext cx="1308508" cy="1308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A3CE46-0F6B-403C-5E8C-E9F6FF248B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8511" y="3059222"/>
            <a:ext cx="3013509" cy="30135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0DA297-9278-96D3-184D-8C183727FBD0}"/>
              </a:ext>
            </a:extLst>
          </p:cNvPr>
          <p:cNvSpPr txBox="1"/>
          <p:nvPr/>
        </p:nvSpPr>
        <p:spPr>
          <a:xfrm>
            <a:off x="844348" y="1689809"/>
            <a:ext cx="75986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Checking for NULL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Use IS NULL or IS NOT NULL to explicitly check for NULL.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* SELECT * FROM table_name WHERE </a:t>
            </a:r>
            <a:r>
              <a:rPr lang="en-US" b="1" dirty="0" err="1">
                <a:solidFill>
                  <a:schemeClr val="bg1"/>
                </a:solidFill>
              </a:rPr>
              <a:t>column_name</a:t>
            </a:r>
            <a:r>
              <a:rPr lang="en-US" b="1" dirty="0">
                <a:solidFill>
                  <a:schemeClr val="bg1"/>
                </a:solidFill>
              </a:rPr>
              <a:t> IS NULL;</a:t>
            </a:r>
          </a:p>
          <a:p>
            <a:r>
              <a:rPr lang="en-US" b="1" dirty="0">
                <a:solidFill>
                  <a:schemeClr val="bg1"/>
                </a:solidFill>
              </a:rPr>
              <a:t>* SELECT * FROM table_name WHERE </a:t>
            </a:r>
            <a:r>
              <a:rPr lang="en-US" b="1" dirty="0" err="1">
                <a:solidFill>
                  <a:schemeClr val="bg1"/>
                </a:solidFill>
              </a:rPr>
              <a:t>column_name</a:t>
            </a:r>
            <a:r>
              <a:rPr lang="en-US" b="1" dirty="0">
                <a:solidFill>
                  <a:schemeClr val="bg1"/>
                </a:solidFill>
              </a:rPr>
              <a:t> IS NOT NULL;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DF2551-B8B4-0C98-8E58-D109B2C876D1}"/>
              </a:ext>
            </a:extLst>
          </p:cNvPr>
          <p:cNvSpPr txBox="1"/>
          <p:nvPr/>
        </p:nvSpPr>
        <p:spPr>
          <a:xfrm>
            <a:off x="590820" y="550834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Chapter: 2</a:t>
            </a:r>
          </a:p>
        </p:txBody>
      </p:sp>
    </p:spTree>
    <p:extLst>
      <p:ext uri="{BB962C8B-B14F-4D97-AF65-F5344CB8AC3E}">
        <p14:creationId xmlns:p14="http://schemas.microsoft.com/office/powerpoint/2010/main" val="3235494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4266</TotalTime>
  <Words>57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524</cp:revision>
  <dcterms:created xsi:type="dcterms:W3CDTF">2023-03-02T14:00:34Z</dcterms:created>
  <dcterms:modified xsi:type="dcterms:W3CDTF">2025-01-18T12:57:08Z</dcterms:modified>
</cp:coreProperties>
</file>