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10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334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tracking your friends' New Year’s resolution progress. Write a query to calculate the following for each friend: number of resolutions they made, number of resolutions they completed, and success percentage (% of resolutions completed) and a success category based on the success percentage: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greater than 75%.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between 50% and 75% (inclusive).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less than 50%.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62361" y="1994618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477563" y="3879510"/>
            <a:ext cx="575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school_of_it_2025.resolutions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2FA31-D99F-FF9C-962F-67475C0507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26" y="4439840"/>
            <a:ext cx="4407126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4114</TotalTime>
  <Words>119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454</cp:revision>
  <dcterms:created xsi:type="dcterms:W3CDTF">2023-03-02T14:00:34Z</dcterms:created>
  <dcterms:modified xsi:type="dcterms:W3CDTF">2025-01-03T13:10:00Z</dcterms:modified>
</cp:coreProperties>
</file>