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21-Dec-24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8</a:t>
            </a:r>
          </a:p>
          <a:p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556704" y="825125"/>
            <a:ext cx="7713536" cy="1862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are managing inventory in Santa's workshop. Which gifts are meant for "good" recipients? List the gift name and its weight.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7341462" y="2296601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6990" y="3204422"/>
            <a:ext cx="3013509" cy="30135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3DF0C5-4DE4-72E5-7F24-365A2713BE17}"/>
              </a:ext>
            </a:extLst>
          </p:cNvPr>
          <p:cNvSpPr txBox="1"/>
          <p:nvPr/>
        </p:nvSpPr>
        <p:spPr>
          <a:xfrm>
            <a:off x="554776" y="2634082"/>
            <a:ext cx="5622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school_of_it_2025.gifts_q_8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AA95E-3C6A-DE3C-3BAE-80D1EA1FAC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479" y="3250747"/>
            <a:ext cx="3930852" cy="116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EB052-9C09-4809-EC04-4FE7B6B0F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E25845-5AA8-F673-7B50-3AB4CE1D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9A98DC-AAFF-84D0-F629-9D528C292C19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DB499-2ACB-39F2-B1D5-F3B346777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2E4FD2-C196-869C-0923-20DF058A942A}"/>
              </a:ext>
            </a:extLst>
          </p:cNvPr>
          <p:cNvSpPr txBox="1"/>
          <p:nvPr/>
        </p:nvSpPr>
        <p:spPr>
          <a:xfrm>
            <a:off x="477563" y="501960"/>
            <a:ext cx="27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8</a:t>
            </a:r>
          </a:p>
          <a:p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32CB58-2C5B-5B68-38FA-CBF7DB6A7888}"/>
              </a:ext>
            </a:extLst>
          </p:cNvPr>
          <p:cNvSpPr txBox="1"/>
          <p:nvPr/>
        </p:nvSpPr>
        <p:spPr>
          <a:xfrm>
            <a:off x="4749243" y="2801269"/>
            <a:ext cx="6756401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select </a:t>
            </a:r>
          </a:p>
          <a:p>
            <a:r>
              <a:rPr lang="en-US" sz="1400" dirty="0"/>
              <a:t>  * </a:t>
            </a:r>
          </a:p>
          <a:p>
            <a:r>
              <a:rPr lang="en-US" sz="1400" dirty="0"/>
              <a:t>from </a:t>
            </a:r>
          </a:p>
          <a:p>
            <a:r>
              <a:rPr lang="en-US" sz="1400" dirty="0"/>
              <a:t>  school_of_it_2025.gifts_q_8 </a:t>
            </a:r>
          </a:p>
          <a:p>
            <a:r>
              <a:rPr lang="en-US" sz="1400" dirty="0"/>
              <a:t>where </a:t>
            </a:r>
          </a:p>
          <a:p>
            <a:r>
              <a:rPr lang="en-US" sz="1400" dirty="0"/>
              <a:t>  trim(</a:t>
            </a:r>
          </a:p>
          <a:p>
            <a:r>
              <a:rPr lang="en-US" sz="1400" dirty="0"/>
              <a:t>    lower(</a:t>
            </a:r>
            <a:r>
              <a:rPr lang="en-US" sz="1400" dirty="0" err="1"/>
              <a:t>recipient_type</a:t>
            </a:r>
            <a:r>
              <a:rPr lang="en-US" sz="1400" dirty="0"/>
              <a:t>)</a:t>
            </a:r>
          </a:p>
          <a:p>
            <a:r>
              <a:rPr lang="en-US" sz="1400" dirty="0"/>
              <a:t>  )= 'good';</a:t>
            </a:r>
          </a:p>
          <a:p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01293E-B214-0882-6951-77E4784A7A76}"/>
              </a:ext>
            </a:extLst>
          </p:cNvPr>
          <p:cNvSpPr txBox="1"/>
          <p:nvPr/>
        </p:nvSpPr>
        <p:spPr>
          <a:xfrm>
            <a:off x="8007950" y="2324014"/>
            <a:ext cx="2334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SQL 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0F2BE-74AD-9C1C-7C10-B2B818BD8C89}"/>
              </a:ext>
            </a:extLst>
          </p:cNvPr>
          <p:cNvSpPr txBox="1"/>
          <p:nvPr/>
        </p:nvSpPr>
        <p:spPr>
          <a:xfrm>
            <a:off x="556704" y="2925316"/>
            <a:ext cx="239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Answer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BE9BBE-F1E7-C75B-B1B7-FBE8878F0CEF}"/>
              </a:ext>
            </a:extLst>
          </p:cNvPr>
          <p:cNvSpPr txBox="1"/>
          <p:nvPr/>
        </p:nvSpPr>
        <p:spPr>
          <a:xfrm>
            <a:off x="556704" y="825125"/>
            <a:ext cx="7713536" cy="1862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are managing inventory in Santa's workshop. Which gifts are meant for "good" recipients? List the gift name and its weight.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D5D1D1-62E5-F39D-A243-7E58D0224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04" y="3748018"/>
            <a:ext cx="3924502" cy="84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88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4068</TotalTime>
  <Words>132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439</cp:revision>
  <dcterms:created xsi:type="dcterms:W3CDTF">2023-03-02T14:00:34Z</dcterms:created>
  <dcterms:modified xsi:type="dcterms:W3CDTF">2024-12-21T16:58:29Z</dcterms:modified>
</cp:coreProperties>
</file>