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7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owner of a winter market wants to know which vendors have generated the highest revenue overall. For each vendor, calculate the total revenue for all their items and return a list of the top 2 vendors by total revenue. Include the vendor_name and total_revenue in your results.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502037" y="1978878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54776" y="2634082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school_of_it_2025.vendors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CD555-D0CC-7F40-CCD8-C5A1E4D87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598" y="3204422"/>
            <a:ext cx="3448227" cy="876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7E35BA-A58D-451F-A792-2AA3F29F1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4911" y="4807262"/>
            <a:ext cx="5277121" cy="12256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63D122-44C0-A33A-BC62-51C200957056}"/>
              </a:ext>
            </a:extLst>
          </p:cNvPr>
          <p:cNvSpPr txBox="1"/>
          <p:nvPr/>
        </p:nvSpPr>
        <p:spPr>
          <a:xfrm>
            <a:off x="1660077" y="4327941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4060</TotalTime>
  <Words>94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431</cp:revision>
  <dcterms:created xsi:type="dcterms:W3CDTF">2023-03-02T14:00:34Z</dcterms:created>
  <dcterms:modified xsi:type="dcterms:W3CDTF">2024-12-29T18:30:05Z</dcterms:modified>
</cp:coreProperties>
</file>