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26871" y="905421"/>
            <a:ext cx="7713536" cy="255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Grinch is planning out his pranks for this holiday season. Which pranks have a difficulty level of “Advanced” or “Expert"? List the prank name and location (both in descending order).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105784" y="1380920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26871" y="2737853"/>
            <a:ext cx="6035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grinch_pranks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9EF7E5-DCF6-BB3A-996A-14F932805F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693" y="3497430"/>
            <a:ext cx="4273770" cy="11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4FD2-C196-869C-0923-20DF058A942A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892039" y="2716085"/>
            <a:ext cx="6756401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prank_name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location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school_of_it_2025.grinch_pranks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difficulty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'Advanced'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'Expert'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)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DESC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/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DESC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510336" y="2136326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563834" y="3757376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C7CC4-23EF-D1A9-CCAB-4F078FCAF920}"/>
              </a:ext>
            </a:extLst>
          </p:cNvPr>
          <p:cNvSpPr txBox="1"/>
          <p:nvPr/>
        </p:nvSpPr>
        <p:spPr>
          <a:xfrm>
            <a:off x="556704" y="839360"/>
            <a:ext cx="7713536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19D99-861B-7A98-D1BB-8AB39C146553}"/>
              </a:ext>
            </a:extLst>
          </p:cNvPr>
          <p:cNvSpPr txBox="1"/>
          <p:nvPr/>
        </p:nvSpPr>
        <p:spPr>
          <a:xfrm>
            <a:off x="526871" y="905421"/>
            <a:ext cx="7713536" cy="255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Grinch is planning out his pranks for this holiday season. Which pranks have a difficulty level of “Advanced” or “Expert"? List the prank name and location (both in descending order).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999717-EF41-4550-8125-AAA8F18AD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67" y="4290186"/>
            <a:ext cx="2743341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4189</TotalTime>
  <Words>156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484</cp:revision>
  <dcterms:created xsi:type="dcterms:W3CDTF">2023-03-02T14:00:34Z</dcterms:created>
  <dcterms:modified xsi:type="dcterms:W3CDTF">2024-12-22T16:39:29Z</dcterms:modified>
</cp:coreProperties>
</file>