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85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Santa needs to optimize his sleigh for Christmas deliveries. Write a query to calculate the total weight of gifts for each recipient type (good or naughty) and determine what percentage of the total weight is allocated to each type. Include the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recipient_type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total_weight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weight_percentage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result.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3292767"/>
            <a:ext cx="6035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school_of_it_2025.vendors_q_20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E493BF-2C51-9261-291C-A00AB55026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662" y="4098479"/>
            <a:ext cx="3930852" cy="1225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680C51-84A7-436A-8CE3-FC94F26B6E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6599" y="4882298"/>
            <a:ext cx="3988005" cy="723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A0358-AF7F-933F-7FF7-93FE8C70EEEC}"/>
              </a:ext>
            </a:extLst>
          </p:cNvPr>
          <p:cNvSpPr txBox="1"/>
          <p:nvPr/>
        </p:nvSpPr>
        <p:spPr>
          <a:xfrm>
            <a:off x="5556409" y="4338574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862206" y="2952175"/>
            <a:ext cx="6756401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recipient_type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(weight_kg)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total_weight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(weight_kg)/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(weight_kg))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over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()),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*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weight_percentage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school_of_it_2025.gifts_q_21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recipient_type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510336" y="2136326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56704" y="3758986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973AE-FD14-1F74-337B-40D259075C3A}"/>
              </a:ext>
            </a:extLst>
          </p:cNvPr>
          <p:cNvSpPr txBox="1"/>
          <p:nvPr/>
        </p:nvSpPr>
        <p:spPr>
          <a:xfrm>
            <a:off x="526871" y="905421"/>
            <a:ext cx="7713536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A9843-58BF-DFAA-B360-97894747AE55}"/>
              </a:ext>
            </a:extLst>
          </p:cNvPr>
          <p:cNvSpPr txBox="1"/>
          <p:nvPr/>
        </p:nvSpPr>
        <p:spPr>
          <a:xfrm>
            <a:off x="526871" y="905421"/>
            <a:ext cx="7713536" cy="285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Santa needs to optimize his sleigh for Christmas deliveries. Write a query to calculate the total weight of gifts for each recipient type (good or naughty) and determine what percentage of the total weight is allocated to each type. Include the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recipient_type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total_weight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weight_percentage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result.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4DC1FF-D804-830F-8C82-D9BAF68DF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04" y="4649251"/>
            <a:ext cx="3988005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4247</TotalTime>
  <Words>230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509</cp:revision>
  <dcterms:created xsi:type="dcterms:W3CDTF">2023-03-02T14:00:34Z</dcterms:created>
  <dcterms:modified xsi:type="dcterms:W3CDTF">2025-01-14T02:41:33Z</dcterms:modified>
</cp:coreProperties>
</file>