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ski resorts had snowfall greater than 50 inches?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173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school_of_it_2025.snowfall_q_14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29253-F753-1087-CED4-F0AD8E9D9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89" y="3270322"/>
            <a:ext cx="332122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4164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479</cp:revision>
  <dcterms:created xsi:type="dcterms:W3CDTF">2023-03-02T14:00:34Z</dcterms:created>
  <dcterms:modified xsi:type="dcterms:W3CDTF">2025-01-07T02:48:03Z</dcterms:modified>
</cp:coreProperties>
</file>