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08-Jan-25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Interview Questions : 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804504" y="1481634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11" y="3059222"/>
            <a:ext cx="3013509" cy="3013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7AC01D-5D13-4D46-E6B5-D0886564DDBF}"/>
              </a:ext>
            </a:extLst>
          </p:cNvPr>
          <p:cNvSpPr txBox="1"/>
          <p:nvPr/>
        </p:nvSpPr>
        <p:spPr>
          <a:xfrm>
            <a:off x="621336" y="2135888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</a:t>
            </a: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.sequence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_table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A3132-0DCE-B152-E2D8-9BF7294E7AFA}"/>
              </a:ext>
            </a:extLst>
          </p:cNvPr>
          <p:cNvSpPr txBox="1"/>
          <p:nvPr/>
        </p:nvSpPr>
        <p:spPr>
          <a:xfrm>
            <a:off x="621336" y="843226"/>
            <a:ext cx="81670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can I find missing ranges (gaps) between consecutive numbers in a PostgreSQL table?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072A0-ED5F-EAB6-6F55-5CD558D0E1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746" y="3020011"/>
            <a:ext cx="1416123" cy="19114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312F9-E16F-9611-9E1C-F5729C6463B3}"/>
              </a:ext>
            </a:extLst>
          </p:cNvPr>
          <p:cNvSpPr txBox="1"/>
          <p:nvPr/>
        </p:nvSpPr>
        <p:spPr>
          <a:xfrm>
            <a:off x="2425269" y="3715330"/>
            <a:ext cx="7470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The expected output should be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F0D568-B4FC-71D1-9C00-7311C6FB23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5165" y="4442340"/>
            <a:ext cx="2019404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4319</TotalTime>
  <Words>47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531</cp:revision>
  <dcterms:created xsi:type="dcterms:W3CDTF">2023-03-02T14:00:34Z</dcterms:created>
  <dcterms:modified xsi:type="dcterms:W3CDTF">2025-01-08T04:00:32Z</dcterms:modified>
</cp:coreProperties>
</file>