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25-Jan-25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04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25-Jan-25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05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25-Jan-25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066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25-Jan-25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55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25-Jan-25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470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25-Jan-25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18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25-Jan-25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055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25-Jan-25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502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25-Jan-25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80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25-Jan-25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0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25-Jan-25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7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25-Jan-25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8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25-Jan-25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17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25-Jan-25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06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25-Jan-25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7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25-Jan-25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86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25-Jan-25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7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25-Jan-25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28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154F67-31EB-5982-67A0-89FA763FF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2880" y="465797"/>
            <a:ext cx="1004772" cy="12240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D965ED-D63F-4BAF-0527-77FF21F85C94}"/>
              </a:ext>
            </a:extLst>
          </p:cNvPr>
          <p:cNvSpPr txBox="1"/>
          <p:nvPr/>
        </p:nvSpPr>
        <p:spPr>
          <a:xfrm>
            <a:off x="8788401" y="627779"/>
            <a:ext cx="2213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School of IT</a:t>
            </a:r>
          </a:p>
          <a:p>
            <a:r>
              <a:rPr lang="en-US" sz="1400" b="1" dirty="0">
                <a:solidFill>
                  <a:schemeClr val="bg2">
                    <a:lumMod val="90000"/>
                  </a:schemeClr>
                </a:solidFill>
              </a:rPr>
              <a:t>+91 98403 26240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F01E27-15A5-CB5E-6D3D-C30AA51EB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2960" y="920166"/>
            <a:ext cx="448643" cy="2923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7D2E2B-0348-BA2A-712D-74BEA6D36570}"/>
              </a:ext>
            </a:extLst>
          </p:cNvPr>
          <p:cNvSpPr txBox="1"/>
          <p:nvPr/>
        </p:nvSpPr>
        <p:spPr>
          <a:xfrm>
            <a:off x="477563" y="501960"/>
            <a:ext cx="27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Question : 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58A5CD-A3C2-C6EE-F980-88D972608736}"/>
              </a:ext>
            </a:extLst>
          </p:cNvPr>
          <p:cNvSpPr txBox="1"/>
          <p:nvPr/>
        </p:nvSpPr>
        <p:spPr>
          <a:xfrm>
            <a:off x="3884630" y="522566"/>
            <a:ext cx="2134235" cy="1167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NULL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A03C44-4988-5DE3-E4F3-F7B75BC5BA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928901">
            <a:off x="10176060" y="1395265"/>
            <a:ext cx="1308508" cy="13085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5129EC-BC1D-AE53-EB20-DC43B33421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8511" y="3059222"/>
            <a:ext cx="3013509" cy="301350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4F4A536-4090-BFB6-C3E9-89B56EE3C57B}"/>
              </a:ext>
            </a:extLst>
          </p:cNvPr>
          <p:cNvSpPr txBox="1"/>
          <p:nvPr/>
        </p:nvSpPr>
        <p:spPr>
          <a:xfrm>
            <a:off x="2455045" y="1298789"/>
            <a:ext cx="61747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What does  this query return?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F6A6C6-4C75-F7A6-13D6-6F34DD47C4CA}"/>
              </a:ext>
            </a:extLst>
          </p:cNvPr>
          <p:cNvSpPr txBox="1"/>
          <p:nvPr/>
        </p:nvSpPr>
        <p:spPr>
          <a:xfrm>
            <a:off x="477563" y="1272085"/>
            <a:ext cx="1732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lt_table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160306-F30D-07E0-2BFC-D5FBA438FC49}"/>
              </a:ext>
            </a:extLst>
          </p:cNvPr>
          <p:cNvSpPr txBox="1"/>
          <p:nvPr/>
        </p:nvSpPr>
        <p:spPr>
          <a:xfrm>
            <a:off x="2458667" y="1987556"/>
            <a:ext cx="15813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Question : 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8B5BB7E-2C93-723D-2E0C-D1658507C9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469" y="2015539"/>
            <a:ext cx="958899" cy="175269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4D9BACC-EB41-558F-9B9D-D2DA191969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81270" y="2825205"/>
            <a:ext cx="5607338" cy="188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2477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4312</TotalTime>
  <Words>24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Century Gothic</vt:lpstr>
      <vt:lpstr>Wingdings 3</vt:lpstr>
      <vt:lpstr>Ion Boardroom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V V</cp:lastModifiedBy>
  <cp:revision>550</cp:revision>
  <dcterms:created xsi:type="dcterms:W3CDTF">2023-03-02T14:00:34Z</dcterms:created>
  <dcterms:modified xsi:type="dcterms:W3CDTF">2025-01-25T12:51:21Z</dcterms:modified>
</cp:coreProperties>
</file>