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455045" y="129878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72085"/>
            <a:ext cx="173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lt_table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60306-F30D-07E0-2BFC-D5FBA438FC49}"/>
              </a:ext>
            </a:extLst>
          </p:cNvPr>
          <p:cNvSpPr txBox="1"/>
          <p:nvPr/>
        </p:nvSpPr>
        <p:spPr>
          <a:xfrm>
            <a:off x="4013471" y="5142513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 :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5BB7E-2C93-723D-2E0C-D1658507C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9" y="2015539"/>
            <a:ext cx="958899" cy="1752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D9BACC-EB41-558F-9B9D-D2DA1919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524" y="2374000"/>
            <a:ext cx="5607338" cy="1886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BAA6C-7FE5-E177-0478-05D3C97A8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429" y="4458322"/>
            <a:ext cx="3835597" cy="1739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2DF0CB-EB28-3257-DF3C-BD29116925C9}"/>
              </a:ext>
            </a:extLst>
          </p:cNvPr>
          <p:cNvSpPr txBox="1"/>
          <p:nvPr/>
        </p:nvSpPr>
        <p:spPr>
          <a:xfrm>
            <a:off x="2607445" y="1953549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1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4313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551</cp:revision>
  <dcterms:created xsi:type="dcterms:W3CDTF">2023-03-02T14:00:34Z</dcterms:created>
  <dcterms:modified xsi:type="dcterms:W3CDTF">2025-01-25T12:52:53Z</dcterms:modified>
</cp:coreProperties>
</file>