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ECEC2C-7202-2CEA-CBC1-2C7174088E2D}"/>
              </a:ext>
            </a:extLst>
          </p:cNvPr>
          <p:cNvSpPr txBox="1"/>
          <p:nvPr/>
        </p:nvSpPr>
        <p:spPr>
          <a:xfrm>
            <a:off x="2623510" y="3059222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school_of_it_2025.null_test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(1,</a:t>
            </a:r>
            <a:r>
              <a:rPr lang="en-US" sz="1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98475-5BAB-811D-2E46-81D3CDEF21C2}"/>
              </a:ext>
            </a:extLst>
          </p:cNvPr>
          <p:cNvSpPr txBox="1"/>
          <p:nvPr/>
        </p:nvSpPr>
        <p:spPr>
          <a:xfrm>
            <a:off x="609414" y="4020555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 : No Rows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1B9EA-6F17-40F9-4489-E6D52F20E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14" y="4506906"/>
            <a:ext cx="3714941" cy="16256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FD6A73-E6F5-B4AA-5556-A98BD3B9029F}"/>
              </a:ext>
            </a:extLst>
          </p:cNvPr>
          <p:cNvSpPr txBox="1"/>
          <p:nvPr/>
        </p:nvSpPr>
        <p:spPr>
          <a:xfrm>
            <a:off x="4377177" y="4457144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Because any NULL in the NOT IN list makes the </a:t>
            </a:r>
          </a:p>
          <a:p>
            <a:r>
              <a:rPr lang="en-US" b="1" dirty="0">
                <a:solidFill>
                  <a:srgbClr val="00B050"/>
                </a:solidFill>
              </a:rPr>
              <a:t>entire condition UNKNOWN.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C3C95-0912-44E5-5940-EE4EA121DF6F}"/>
              </a:ext>
            </a:extLst>
          </p:cNvPr>
          <p:cNvSpPr txBox="1"/>
          <p:nvPr/>
        </p:nvSpPr>
        <p:spPr>
          <a:xfrm>
            <a:off x="4377177" y="5239114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Fix: Use value NOT IN (1) OR value IS NULL.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4286</TotalTime>
  <Words>85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538</cp:revision>
  <dcterms:created xsi:type="dcterms:W3CDTF">2023-03-02T14:00:34Z</dcterms:created>
  <dcterms:modified xsi:type="dcterms:W3CDTF">2025-01-18T13:40:16Z</dcterms:modified>
</cp:coreProperties>
</file>