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Scientists are studying the diets of polar bears. Write a query to find the maximum amount of food (in kilograms) consumed by each polar bear in a single meal December 2024. Include the bear_name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biggest_meal_kg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sort the results in descending order of largest meal consumed.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587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polar_bears_q_19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F101-25EE-E8AE-5EE0-6B49D0A9E432}"/>
              </a:ext>
            </a:extLst>
          </p:cNvPr>
          <p:cNvSpPr txBox="1"/>
          <p:nvPr/>
        </p:nvSpPr>
        <p:spPr>
          <a:xfrm>
            <a:off x="526871" y="4251551"/>
            <a:ext cx="54841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meal_log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DFE8C5-A216-29B3-0F4C-151D65160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390" y="3229740"/>
            <a:ext cx="2654436" cy="806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592854-ED26-59DA-DE3C-7641AE7D7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696" y="4751729"/>
            <a:ext cx="4572235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4221</TotalTime>
  <Words>105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497</cp:revision>
  <dcterms:created xsi:type="dcterms:W3CDTF">2023-03-02T14:00:34Z</dcterms:created>
  <dcterms:modified xsi:type="dcterms:W3CDTF">2025-01-12T11:16:58Z</dcterms:modified>
</cp:coreProperties>
</file>