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2" y="2175750"/>
            <a:ext cx="1454225" cy="1549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CEC2C-7202-2CEA-CBC1-2C7174088E2D}"/>
              </a:ext>
            </a:extLst>
          </p:cNvPr>
          <p:cNvSpPr txBox="1"/>
          <p:nvPr/>
        </p:nvSpPr>
        <p:spPr>
          <a:xfrm>
            <a:off x="2572910" y="3374610"/>
            <a:ext cx="9779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 value from school_of_it_2025.null_test 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order by value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/>
            <a:endParaRPr lang="en-US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 value from school_of_it_2025.null_test </a:t>
            </a:r>
          </a:p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order by value desc;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b="1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4286</TotalTime>
  <Words>67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536</cp:revision>
  <dcterms:created xsi:type="dcterms:W3CDTF">2023-03-02T14:00:34Z</dcterms:created>
  <dcterms:modified xsi:type="dcterms:W3CDTF">2025-01-23T02:07:24Z</dcterms:modified>
</cp:coreProperties>
</file>