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23-Jan-25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04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23-Jan-25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05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23-Jan-25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066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23-Jan-25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55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23-Jan-25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470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23-Jan-25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18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23-Jan-25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055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23-Jan-25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502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23-Jan-25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80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23-Jan-25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0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23-Jan-25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7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23-Jan-25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8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23-Jan-25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1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23-Jan-25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06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23-Jan-25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7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23-Jan-25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6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23-Jan-25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7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23-Jan-25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8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154F67-31EB-5982-67A0-89FA763FF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880" y="465797"/>
            <a:ext cx="1004772" cy="12240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D965ED-D63F-4BAF-0527-77FF21F85C94}"/>
              </a:ext>
            </a:extLst>
          </p:cNvPr>
          <p:cNvSpPr txBox="1"/>
          <p:nvPr/>
        </p:nvSpPr>
        <p:spPr>
          <a:xfrm>
            <a:off x="8788401" y="627779"/>
            <a:ext cx="221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School of IT</a:t>
            </a:r>
          </a:p>
          <a:p>
            <a:r>
              <a:rPr lang="en-US" sz="1400" b="1" dirty="0">
                <a:solidFill>
                  <a:schemeClr val="bg2">
                    <a:lumMod val="90000"/>
                  </a:schemeClr>
                </a:solidFill>
              </a:rPr>
              <a:t>+91 98403 26240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F01E27-15A5-CB5E-6D3D-C30AA51EB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2960" y="920166"/>
            <a:ext cx="448643" cy="2923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7D2E2B-0348-BA2A-712D-74BEA6D36570}"/>
              </a:ext>
            </a:extLst>
          </p:cNvPr>
          <p:cNvSpPr txBox="1"/>
          <p:nvPr/>
        </p:nvSpPr>
        <p:spPr>
          <a:xfrm>
            <a:off x="477563" y="501960"/>
            <a:ext cx="27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Question : 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58A5CD-A3C2-C6EE-F980-88D972608736}"/>
              </a:ext>
            </a:extLst>
          </p:cNvPr>
          <p:cNvSpPr txBox="1"/>
          <p:nvPr/>
        </p:nvSpPr>
        <p:spPr>
          <a:xfrm>
            <a:off x="3884630" y="522566"/>
            <a:ext cx="2134235" cy="1167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NULL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A03C44-4988-5DE3-E4F3-F7B75BC5BA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928901">
            <a:off x="10176060" y="1395265"/>
            <a:ext cx="1308508" cy="13085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5129EC-BC1D-AE53-EB20-DC43B33421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8511" y="3059222"/>
            <a:ext cx="3013509" cy="301350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4F4A536-4090-BFB6-C3E9-89B56EE3C57B}"/>
              </a:ext>
            </a:extLst>
          </p:cNvPr>
          <p:cNvSpPr txBox="1"/>
          <p:nvPr/>
        </p:nvSpPr>
        <p:spPr>
          <a:xfrm>
            <a:off x="2613633" y="1810573"/>
            <a:ext cx="61747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What does this query return?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F6A6C6-4C75-F7A6-13D6-6F34DD47C4CA}"/>
              </a:ext>
            </a:extLst>
          </p:cNvPr>
          <p:cNvSpPr txBox="1"/>
          <p:nvPr/>
        </p:nvSpPr>
        <p:spPr>
          <a:xfrm>
            <a:off x="477563" y="992056"/>
            <a:ext cx="61747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school_of_it_2025.null_test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383DB3-49FF-4993-B870-700FF4D59D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391" y="1465964"/>
            <a:ext cx="1454225" cy="15494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ECEC2C-7202-2CEA-CBC1-2C7174088E2D}"/>
              </a:ext>
            </a:extLst>
          </p:cNvPr>
          <p:cNvSpPr txBox="1"/>
          <p:nvPr/>
        </p:nvSpPr>
        <p:spPr>
          <a:xfrm>
            <a:off x="2572910" y="2334787"/>
            <a:ext cx="977911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en-US" sz="1800" b="1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select value from school_of_it_2025.null_test </a:t>
            </a:r>
          </a:p>
          <a:p>
            <a:pPr marL="0" marR="0"/>
            <a:r>
              <a:rPr lang="en-US" sz="1800" b="1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order by value </a:t>
            </a:r>
            <a:r>
              <a:rPr lang="en-US" sz="1800" b="1" dirty="0" err="1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asc</a:t>
            </a:r>
            <a:r>
              <a:rPr lang="en-US" sz="1800" b="1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/>
            <a:endParaRPr lang="en-US" b="1" dirty="0">
              <a:solidFill>
                <a:srgbClr val="FFFF00"/>
              </a:solidFill>
              <a:latin typeface="Courier New" panose="02070309020205020404" pitchFamily="49" charset="0"/>
            </a:endParaRPr>
          </a:p>
          <a:p>
            <a:pPr marL="0" marR="0"/>
            <a:r>
              <a:rPr lang="en-US" sz="1800" b="1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select value from school_of_it_2025.null_test </a:t>
            </a:r>
          </a:p>
          <a:p>
            <a:pPr marL="0" marR="0"/>
            <a:r>
              <a:rPr lang="en-US" sz="1800" b="1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order by value desc;</a:t>
            </a:r>
          </a:p>
          <a:p>
            <a:pPr marL="0" marR="0"/>
            <a:endParaRPr lang="en-US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/>
            <a:endParaRPr lang="en-US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/>
            <a:endParaRPr lang="en-US" sz="1800" b="1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3AD999-14E3-7586-F507-88C7509098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7943" y="3926923"/>
            <a:ext cx="2213317" cy="21458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4157890-897E-F7A7-BB36-A175E018FB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49331" y="3930192"/>
            <a:ext cx="2100654" cy="220337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B584360-B8D0-A3B4-BC79-6093D3B6DE99}"/>
              </a:ext>
            </a:extLst>
          </p:cNvPr>
          <p:cNvSpPr txBox="1"/>
          <p:nvPr/>
        </p:nvSpPr>
        <p:spPr>
          <a:xfrm>
            <a:off x="5355576" y="3926923"/>
            <a:ext cx="6174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By default, NULL appears last in ascending </a:t>
            </a:r>
          </a:p>
          <a:p>
            <a:r>
              <a:rPr lang="en-US" b="1" dirty="0">
                <a:solidFill>
                  <a:srgbClr val="00B050"/>
                </a:solidFill>
              </a:rPr>
              <a:t>order and first in descending order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91A209-C171-E19E-8E02-CA0CB44EEE97}"/>
              </a:ext>
            </a:extLst>
          </p:cNvPr>
          <p:cNvSpPr txBox="1"/>
          <p:nvPr/>
        </p:nvSpPr>
        <p:spPr>
          <a:xfrm>
            <a:off x="5355576" y="4643111"/>
            <a:ext cx="61747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To control this, use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DDCBCE-C936-7BA0-E4C5-2AA2342A56DE}"/>
              </a:ext>
            </a:extLst>
          </p:cNvPr>
          <p:cNvSpPr txBox="1"/>
          <p:nvPr/>
        </p:nvSpPr>
        <p:spPr>
          <a:xfrm>
            <a:off x="5355576" y="5166171"/>
            <a:ext cx="6174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ORDER BY col ASC NULLS FIRST;</a:t>
            </a:r>
          </a:p>
          <a:p>
            <a:r>
              <a:rPr lang="en-US" b="1" dirty="0">
                <a:solidFill>
                  <a:srgbClr val="00B050"/>
                </a:solidFill>
              </a:rPr>
              <a:t>ORDER BY col DESC NULLS LAST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282477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4288</TotalTime>
  <Words>100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Century Gothic</vt:lpstr>
      <vt:lpstr>Courier New</vt:lpstr>
      <vt:lpstr>Wingdings 3</vt:lpstr>
      <vt:lpstr>Ion Boardroom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V V</cp:lastModifiedBy>
  <cp:revision>540</cp:revision>
  <dcterms:created xsi:type="dcterms:W3CDTF">2023-03-02T14:00:34Z</dcterms:created>
  <dcterms:modified xsi:type="dcterms:W3CDTF">2025-01-23T02:07:47Z</dcterms:modified>
</cp:coreProperties>
</file>