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ski resorts had snowfall greater than 50 inches?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173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school_of_it_2025.snowfall_q_14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29253-F753-1087-CED4-F0AD8E9D9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89" y="3270322"/>
            <a:ext cx="332122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school_of_it_2025.snowfall_q_14 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snowfall_inches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0E796-031A-4963-DF1A-7B34B88E3DEA}"/>
              </a:ext>
            </a:extLst>
          </p:cNvPr>
          <p:cNvSpPr txBox="1"/>
          <p:nvPr/>
        </p:nvSpPr>
        <p:spPr>
          <a:xfrm>
            <a:off x="556704" y="825125"/>
            <a:ext cx="7713536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ski resorts had snowfall greater than 50 inches?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3A8FBF-F645-8E5C-EE43-34886E0A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" y="4076506"/>
            <a:ext cx="3245017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4164</TotalTime>
  <Words>90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478</cp:revision>
  <dcterms:created xsi:type="dcterms:W3CDTF">2023-03-02T14:00:34Z</dcterms:created>
  <dcterms:modified xsi:type="dcterms:W3CDTF">2025-01-07T02:46:48Z</dcterms:modified>
</cp:coreProperties>
</file>