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15-Jan-25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15-Jan-25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15-Jan-25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15-Jan-25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15-Jan-25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15-Jan-25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15-Jan-25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15-Jan-25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15-Jan-25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526871" y="905421"/>
            <a:ext cx="7713536" cy="2275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-apple-system"/>
              </a:rPr>
              <a:t>Today's Question: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We are hosting a gift party and need to ensure every guest receives a gift. Using the guests and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-apple-system"/>
              </a:rPr>
              <a:t>guest_gifts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 tables, write a query to identify the guest(s) who have not been assigned a gift (i.e. they are not listed in the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-apple-system"/>
              </a:rPr>
              <a:t>guest_gifts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 table).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8804504" y="1481634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CE5A44-0C16-5506-C518-653E484AEE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338" y="3226972"/>
            <a:ext cx="2121009" cy="10541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398171-2906-18F2-1BBD-081BE8A439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4329" y="4641098"/>
            <a:ext cx="2743341" cy="12065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7AC01D-5D13-4D46-E6B5-D0886564DDBF}"/>
              </a:ext>
            </a:extLst>
          </p:cNvPr>
          <p:cNvSpPr txBox="1"/>
          <p:nvPr/>
        </p:nvSpPr>
        <p:spPr>
          <a:xfrm>
            <a:off x="3410295" y="4135965"/>
            <a:ext cx="617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school_of_it_2025.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guest_gifts</a:t>
            </a:r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8070E3-F7D5-696E-3385-2FD5DB70C593}"/>
              </a:ext>
            </a:extLst>
          </p:cNvPr>
          <p:cNvSpPr txBox="1"/>
          <p:nvPr/>
        </p:nvSpPr>
        <p:spPr>
          <a:xfrm>
            <a:off x="477563" y="2695375"/>
            <a:ext cx="617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school_of_it_2025.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guests</a:t>
            </a:r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E3B1D1-F873-88FA-437D-6E93EB836E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3338" y="5571055"/>
            <a:ext cx="1301817" cy="5016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92CDBC-FCA0-B8FA-9F4E-719F1E9E88E0}"/>
              </a:ext>
            </a:extLst>
          </p:cNvPr>
          <p:cNvSpPr txBox="1"/>
          <p:nvPr/>
        </p:nvSpPr>
        <p:spPr>
          <a:xfrm>
            <a:off x="477563" y="5059713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4258</TotalTime>
  <Words>99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-apple-system</vt:lpstr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514</cp:revision>
  <dcterms:created xsi:type="dcterms:W3CDTF">2023-03-02T14:00:34Z</dcterms:created>
  <dcterms:modified xsi:type="dcterms:W3CDTF">2025-01-15T02:26:43Z</dcterms:modified>
</cp:coreProperties>
</file>