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26871" y="905421"/>
            <a:ext cx="7713536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owner of a candy store, you want to understand which of your products are selling best. Write a query to calculate the total revenue generated from each candy category.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105784" y="1380920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26871" y="2737853"/>
            <a:ext cx="5759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candy_sales</a:t>
            </a:r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98AD0-EDF6-B2BB-79E1-29447BBB06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452" y="3429000"/>
            <a:ext cx="5219968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892039" y="2716085"/>
            <a:ext cx="6756401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b="0" i="0" dirty="0"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category,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b="0" i="1" dirty="0">
                <a:effectLst/>
                <a:latin typeface="Courier New" panose="02070309020205020404" pitchFamily="49" charset="0"/>
              </a:rPr>
              <a:t>Sum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quantity_sold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 err="1">
                <a:effectLst/>
                <a:latin typeface="Courier New" panose="02070309020205020404" pitchFamily="49" charset="0"/>
              </a:rPr>
              <a:t>price_per_unit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sales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school_of_it_2025.candy_sales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GROUP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category</a:t>
            </a:r>
            <a:br>
              <a:rPr lang="en-US" dirty="0"/>
            </a:br>
            <a:r>
              <a:rPr lang="en-US" b="0" i="0" dirty="0">
                <a:effectLst/>
                <a:latin typeface="Courier New" panose="02070309020205020404" pitchFamily="49" charset="0"/>
              </a:rPr>
              <a:t>ORDER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BY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sales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DESC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510336" y="2136326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667567" y="3615667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7CC4-23EF-D1A9-CCAB-4F078FCAF920}"/>
              </a:ext>
            </a:extLst>
          </p:cNvPr>
          <p:cNvSpPr txBox="1"/>
          <p:nvPr/>
        </p:nvSpPr>
        <p:spPr>
          <a:xfrm>
            <a:off x="556704" y="839360"/>
            <a:ext cx="7713536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E5DAD-5B23-37A2-CDC7-4232CC7CB294}"/>
              </a:ext>
            </a:extLst>
          </p:cNvPr>
          <p:cNvSpPr txBox="1"/>
          <p:nvPr/>
        </p:nvSpPr>
        <p:spPr>
          <a:xfrm>
            <a:off x="526871" y="905421"/>
            <a:ext cx="7713536" cy="255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owner of a candy store, you want to understand which of your products are selling best. Write a query to calculate the total revenue generated from each candy category.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4A0539-A75F-4A05-B861-F56EFA81A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55" y="4224836"/>
            <a:ext cx="1943200" cy="73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4181</TotalTime>
  <Words>153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482</cp:revision>
  <dcterms:created xsi:type="dcterms:W3CDTF">2023-03-02T14:00:34Z</dcterms:created>
  <dcterms:modified xsi:type="dcterms:W3CDTF">2024-12-22T10:46:10Z</dcterms:modified>
</cp:coreProperties>
</file>