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family reunion is being planned, and the organizer wants to identify the three family members with the most children. Write a query to calculate the total number of children for each parent and rank them. Include the parent’s name and their total number of children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862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school_of_it_2025.family_members_q_15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40E390-5A55-F7EA-6960-DD8B8AFAB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4" y="3339046"/>
            <a:ext cx="2571882" cy="2152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CAE16-AB30-D1CE-209F-CF94BD328C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6578" y="4415426"/>
            <a:ext cx="1949550" cy="1752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A6F84-2D15-28DC-B09E-5793A22F4BFA}"/>
              </a:ext>
            </a:extLst>
          </p:cNvPr>
          <p:cNvSpPr txBox="1"/>
          <p:nvPr/>
        </p:nvSpPr>
        <p:spPr>
          <a:xfrm>
            <a:off x="3480104" y="3864006"/>
            <a:ext cx="796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school_of_it_2025.parent_child_relationships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parent_id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name,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Count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(*)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total_members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school_of_it_2025.parent_child_relationships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pcr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school_of_it_2025.family_members_q_15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fm.member_id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pcr.parent_id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parent_id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name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_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total_members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DESC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LIMIT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3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87635-B664-7C33-5BA1-7D315373E6EE}"/>
              </a:ext>
            </a:extLst>
          </p:cNvPr>
          <p:cNvSpPr txBox="1"/>
          <p:nvPr/>
        </p:nvSpPr>
        <p:spPr>
          <a:xfrm>
            <a:off x="526871" y="905421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family reunion is being planned, and the organizer wants to identify the three family members with the most children. Write a query to calculate the total number of children for each parent and rank them. Include the parent’s name and their total number of children in the result.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29F89-29FC-F902-19E2-4B40ABAB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" y="4193413"/>
            <a:ext cx="3105310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4175</TotalTime>
  <Words>255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478</cp:revision>
  <dcterms:created xsi:type="dcterms:W3CDTF">2023-03-02T14:00:34Z</dcterms:created>
  <dcterms:modified xsi:type="dcterms:W3CDTF">2024-12-22T10:28:30Z</dcterms:modified>
</cp:coreProperties>
</file>