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1A3132-0DCE-B152-E2D8-9BF7294E7AFA}"/>
              </a:ext>
            </a:extLst>
          </p:cNvPr>
          <p:cNvSpPr txBox="1"/>
          <p:nvPr/>
        </p:nvSpPr>
        <p:spPr>
          <a:xfrm>
            <a:off x="500218" y="1377482"/>
            <a:ext cx="8167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are the different ways to extract sample data from a PostgreSQL table for EDA?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For example: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If I have a table with millions of rows, how can I efficiently fetch a small random sample (e.g., 100 rows)?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4320</TotalTime>
  <Words>57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532</cp:revision>
  <dcterms:created xsi:type="dcterms:W3CDTF">2023-03-02T14:00:34Z</dcterms:created>
  <dcterms:modified xsi:type="dcterms:W3CDTF">2025-01-08T14:23:58Z</dcterms:modified>
</cp:coreProperties>
</file>