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8A5CD-A3C2-C6EE-F980-88D972608736}"/>
              </a:ext>
            </a:extLst>
          </p:cNvPr>
          <p:cNvSpPr txBox="1"/>
          <p:nvPr/>
        </p:nvSpPr>
        <p:spPr>
          <a:xfrm>
            <a:off x="526871" y="905421"/>
            <a:ext cx="7713536" cy="2557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Today's Question: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travel agency is promoting activities for a "Summer Christmas" party. They want to identify the top 2 activities based on the average rating. Write a query to rank the activities by average rating.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928901">
            <a:off x="8105784" y="1380920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8511" y="3059222"/>
            <a:ext cx="3013509" cy="30135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3DF0C5-4DE4-72E5-7F24-365A2713BE17}"/>
              </a:ext>
            </a:extLst>
          </p:cNvPr>
          <p:cNvSpPr txBox="1"/>
          <p:nvPr/>
        </p:nvSpPr>
        <p:spPr>
          <a:xfrm>
            <a:off x="526871" y="2737853"/>
            <a:ext cx="57599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Source Table :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school_of_it_2025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activities</a:t>
            </a: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28F101-25EE-E8AE-5EE0-6B49D0A9E432}"/>
              </a:ext>
            </a:extLst>
          </p:cNvPr>
          <p:cNvSpPr txBox="1"/>
          <p:nvPr/>
        </p:nvSpPr>
        <p:spPr>
          <a:xfrm>
            <a:off x="3406826" y="3183634"/>
            <a:ext cx="65870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Source Table :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school_of_it_2025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activity_ratings</a:t>
            </a: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6DB076-FD0D-1B2A-96E3-B8E0BA7ABD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096" y="3183634"/>
            <a:ext cx="2343270" cy="8382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8663DF-3F5C-E188-9189-F18A5C5CF7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63861" y="3602755"/>
            <a:ext cx="2825895" cy="24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2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EB052-9C09-4809-EC04-4FE7B6B0F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E25845-5AA8-F673-7B50-3AB4CE1D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9A98DC-AAFF-84D0-F629-9D528C292C19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DB499-2ACB-39F2-B1D5-F3B346777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2E4FD2-C196-869C-0923-20DF058A942A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18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32CB58-2C5B-5B68-38FA-CBF7DB6A7888}"/>
              </a:ext>
            </a:extLst>
          </p:cNvPr>
          <p:cNvSpPr txBox="1"/>
          <p:nvPr/>
        </p:nvSpPr>
        <p:spPr>
          <a:xfrm>
            <a:off x="4862206" y="2952175"/>
            <a:ext cx="6756401" cy="3139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urier New" panose="020703090202050204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a.activity_id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a.activity_name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</a:t>
            </a:r>
            <a:r>
              <a:rPr lang="en-US" b="1" i="0" dirty="0">
                <a:effectLst/>
                <a:latin typeface="Courier New" panose="02070309020205020404" pitchFamily="49" charset="0"/>
              </a:rPr>
              <a:t>Avg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(rating)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avg_rating</a:t>
            </a:r>
            <a:br>
              <a:rPr lang="en-US" dirty="0"/>
            </a:br>
            <a:r>
              <a:rPr lang="en-US" b="0" i="0" dirty="0">
                <a:effectLst/>
                <a:latin typeface="Courier New" panose="020703090202050204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school_of_it_2025.activities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a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INNER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JOIN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school_of_it_2025.activity_ratings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ar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ON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a.activity_id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ar.activity_id</a:t>
            </a:r>
            <a:br>
              <a:rPr lang="en-US" dirty="0"/>
            </a:br>
            <a:r>
              <a:rPr lang="en-US" b="0" i="0" dirty="0">
                <a:effectLst/>
                <a:latin typeface="Courier New" panose="02070309020205020404" pitchFamily="49" charset="0"/>
              </a:rPr>
              <a:t>GROUP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BY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a.activity_id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a.activity_name</a:t>
            </a:r>
            <a:br>
              <a:rPr lang="en-US" dirty="0"/>
            </a:br>
            <a:r>
              <a:rPr lang="en-US" b="0" i="0" dirty="0">
                <a:effectLst/>
                <a:latin typeface="Courier New" panose="02070309020205020404" pitchFamily="49" charset="0"/>
              </a:rPr>
              <a:t>ORDER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BY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3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DESC</a:t>
            </a:r>
            <a:br>
              <a:rPr lang="en-US" dirty="0"/>
            </a:br>
            <a:r>
              <a:rPr lang="en-US" b="0" i="0" dirty="0">
                <a:effectLst/>
                <a:latin typeface="Courier New" panose="02070309020205020404" pitchFamily="49" charset="0"/>
              </a:rPr>
              <a:t>LIMIT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2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;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01293E-B214-0882-6951-77E4784A7A76}"/>
              </a:ext>
            </a:extLst>
          </p:cNvPr>
          <p:cNvSpPr txBox="1"/>
          <p:nvPr/>
        </p:nvSpPr>
        <p:spPr>
          <a:xfrm>
            <a:off x="8510336" y="2136326"/>
            <a:ext cx="2334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SQL Query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0F2BE-74AD-9C1C-7C10-B2B818BD8C89}"/>
              </a:ext>
            </a:extLst>
          </p:cNvPr>
          <p:cNvSpPr txBox="1"/>
          <p:nvPr/>
        </p:nvSpPr>
        <p:spPr>
          <a:xfrm>
            <a:off x="563834" y="3757376"/>
            <a:ext cx="2391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Answer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C7CC4-23EF-D1A9-CCAB-4F078FCAF920}"/>
              </a:ext>
            </a:extLst>
          </p:cNvPr>
          <p:cNvSpPr txBox="1"/>
          <p:nvPr/>
        </p:nvSpPr>
        <p:spPr>
          <a:xfrm>
            <a:off x="556704" y="839360"/>
            <a:ext cx="7713536" cy="768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52430-476D-632D-8B90-5F42AA0A86AA}"/>
              </a:ext>
            </a:extLst>
          </p:cNvPr>
          <p:cNvSpPr txBox="1"/>
          <p:nvPr/>
        </p:nvSpPr>
        <p:spPr>
          <a:xfrm>
            <a:off x="526871" y="905421"/>
            <a:ext cx="7713536" cy="2557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Today's Question: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travel agency is promoting activities for a "Summer Christmas" party. They want to identify the top 2 activities based on the average rating. Write a query to rank the activities by average rating.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8E75AF-6CA4-4B24-AE76-6AB4F4133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63" y="4438763"/>
            <a:ext cx="3187864" cy="61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88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4203</TotalTime>
  <Words>226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</vt:lpstr>
      <vt:lpstr>Courier New</vt:lpstr>
      <vt:lpstr>Wingdings 3</vt:lpstr>
      <vt:lpstr>Ion Boardroom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489</cp:revision>
  <dcterms:created xsi:type="dcterms:W3CDTF">2023-03-02T14:00:34Z</dcterms:created>
  <dcterms:modified xsi:type="dcterms:W3CDTF">2024-12-22T16:55:15Z</dcterms:modified>
</cp:coreProperties>
</file>