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C873F-B1B2-82EC-F597-E44B29E40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178" y="2933642"/>
            <a:ext cx="1695537" cy="920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C47EF-F9BB-DD42-DF82-0A9447DBF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480" y="2965393"/>
            <a:ext cx="1581231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4294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539</cp:revision>
  <dcterms:created xsi:type="dcterms:W3CDTF">2023-03-02T14:00:34Z</dcterms:created>
  <dcterms:modified xsi:type="dcterms:W3CDTF">2025-01-24T02:34:23Z</dcterms:modified>
</cp:coreProperties>
</file>