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C873F-B1B2-82EC-F597-E44B29E40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178" y="2933642"/>
            <a:ext cx="1695537" cy="920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C47EF-F9BB-DD42-DF82-0A9447DBF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480" y="2965393"/>
            <a:ext cx="1581231" cy="857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F79DD-5F8D-4A70-17C2-8E2B1B985906}"/>
              </a:ext>
            </a:extLst>
          </p:cNvPr>
          <p:cNvSpPr txBox="1"/>
          <p:nvPr/>
        </p:nvSpPr>
        <p:spPr>
          <a:xfrm>
            <a:off x="2020529" y="3913253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8B296-5336-33D3-465B-8D5794519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0529" y="4313307"/>
            <a:ext cx="1864101" cy="1780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1EB793-495B-18F8-2F35-D1F06E069A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7737" y="4313307"/>
            <a:ext cx="1332930" cy="1780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2B1B4F-2A85-5CDE-E668-CA27788042CE}"/>
              </a:ext>
            </a:extLst>
          </p:cNvPr>
          <p:cNvSpPr txBox="1"/>
          <p:nvPr/>
        </p:nvSpPr>
        <p:spPr>
          <a:xfrm>
            <a:off x="5639834" y="4318645"/>
            <a:ext cx="6174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NULL appears only once in the result </a:t>
            </a:r>
          </a:p>
          <a:p>
            <a:r>
              <a:rPr lang="en-US" b="1" dirty="0">
                <a:solidFill>
                  <a:srgbClr val="00B050"/>
                </a:solidFill>
              </a:rPr>
              <a:t>because UNION removes duplicates, </a:t>
            </a:r>
          </a:p>
          <a:p>
            <a:r>
              <a:rPr lang="en-US" b="1" dirty="0">
                <a:solidFill>
                  <a:srgbClr val="00B050"/>
                </a:solidFill>
              </a:rPr>
              <a:t>and NULL is treated as a </a:t>
            </a:r>
          </a:p>
          <a:p>
            <a:r>
              <a:rPr lang="en-US" b="1" dirty="0">
                <a:solidFill>
                  <a:srgbClr val="00B050"/>
                </a:solidFill>
              </a:rPr>
              <a:t>single distinct value.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4296</TotalTime>
  <Words>53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542</cp:revision>
  <dcterms:created xsi:type="dcterms:W3CDTF">2023-03-02T14:00:34Z</dcterms:created>
  <dcterms:modified xsi:type="dcterms:W3CDTF">2025-01-24T02:36:36Z</dcterms:modified>
</cp:coreProperties>
</file>