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Grinch is planning out his pranks for this holiday season. Which pranks have a difficulty level of “Advanced” or “Expert"? List the prank name and location (both in descending order).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035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grinch_pranks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EF7E5-DCF6-BB3A-996A-14F932805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693" y="3497430"/>
            <a:ext cx="4273770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4190</TotalTime>
  <Words>66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485</cp:revision>
  <dcterms:created xsi:type="dcterms:W3CDTF">2023-03-02T14:00:34Z</dcterms:created>
  <dcterms:modified xsi:type="dcterms:W3CDTF">2025-01-10T02:24:19Z</dcterms:modified>
</cp:coreProperties>
</file>