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3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477563" y="1043478"/>
            <a:ext cx="7713536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You’re trying to identify the most calorie-packed candies to avoid during your holiday binge. Write a query to rank candies based on their calorie count within each category. Include the candy_name, candy_category, calories, and rank (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rank_in_category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within the category.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7353227" y="2550167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6085CB-E1B7-3F92-9C04-9F52AA505D5E}"/>
              </a:ext>
            </a:extLst>
          </p:cNvPr>
          <p:cNvSpPr txBox="1"/>
          <p:nvPr/>
        </p:nvSpPr>
        <p:spPr>
          <a:xfrm>
            <a:off x="605044" y="3519211"/>
            <a:ext cx="6893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Source table :  </a:t>
            </a:r>
            <a:r>
              <a:rPr lang="en-US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school_of_it_2025.candy_nutrition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0089F-A83B-7812-CEF7-75604639A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25" y="4252342"/>
            <a:ext cx="4292821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3 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266A5-CDAF-0A5D-EDA5-2FBBF6D4ED33}"/>
              </a:ext>
            </a:extLst>
          </p:cNvPr>
          <p:cNvSpPr txBox="1"/>
          <p:nvPr/>
        </p:nvSpPr>
        <p:spPr>
          <a:xfrm>
            <a:off x="627351" y="5179625"/>
            <a:ext cx="2708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6432066" y="2547553"/>
            <a:ext cx="5007874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candy_name,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candy_category,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calories,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1" i="0" dirty="0" err="1">
                <a:effectLst/>
                <a:latin typeface="Courier New" panose="02070309020205020404" pitchFamily="49" charset="0"/>
              </a:rPr>
              <a:t>ense_rank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OVER(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partition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candy_category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calories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DESC)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"rank“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school_of_it_2025.candy_nutrition;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667281" y="2085141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016098" y="469843"/>
            <a:ext cx="614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E1F45-9DC6-3914-FE1F-BE42B571D970}"/>
              </a:ext>
            </a:extLst>
          </p:cNvPr>
          <p:cNvSpPr txBox="1"/>
          <p:nvPr/>
        </p:nvSpPr>
        <p:spPr>
          <a:xfrm>
            <a:off x="477563" y="815954"/>
            <a:ext cx="7713536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You’re trying to identify the most calorie-packed candies to avoid during your holiday binge. Write a query to rank candies based on their calorie count within each category. Include the candy_name, candy_category, calories, and rank (rank_in_category) within the category.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30B2-A2B7-F32C-4E06-65C093C59945}"/>
              </a:ext>
            </a:extLst>
          </p:cNvPr>
          <p:cNvSpPr txBox="1"/>
          <p:nvPr/>
        </p:nvSpPr>
        <p:spPr>
          <a:xfrm>
            <a:off x="518007" y="2521324"/>
            <a:ext cx="6893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Source table :  </a:t>
            </a:r>
            <a:r>
              <a:rPr lang="en-US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school_of_it_2025.candy_nutrition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00FB6-7236-FEE6-8B26-CEF1659BE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51" y="2861013"/>
            <a:ext cx="4292821" cy="1562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68FFEC-6FDF-A6F8-5BC7-82AD5EEB1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148" y="4672649"/>
            <a:ext cx="3930852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3955</TotalTime>
  <Words>227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414</cp:revision>
  <dcterms:created xsi:type="dcterms:W3CDTF">2023-03-02T14:00:34Z</dcterms:created>
  <dcterms:modified xsi:type="dcterms:W3CDTF">2024-12-21T10:24:08Z</dcterms:modified>
</cp:coreProperties>
</file>