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3244334"/>
            <a:ext cx="8045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sales_interview_question_3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500218" y="1226815"/>
            <a:ext cx="8167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 query to calculate the percentage of sales contributed by each day over a given date range. The result should show the date, total sales for that date, and the percentage contribution of each date to the total sales during the period.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Note: Try to solve this problem using Window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68A55-03D0-B464-9608-3FA55F00E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91" y="3968603"/>
            <a:ext cx="2978303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62206" y="2549018"/>
            <a:ext cx="6756401" cy="3600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sale_date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/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sale_amount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</a:p>
          <a:p>
            <a:pPr marL="0" marR="0"/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/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sale_amount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)/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0" marR="0"/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sale_amount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over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* </a:t>
            </a: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 marL="0" marR="0"/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sales_percentage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school_of_it_2025.sales_interview_question_3 </a:t>
            </a:r>
          </a:p>
          <a:p>
            <a:pPr marL="0" marR="0"/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sale_date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891603" y="2057859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73393" y="3228420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2973AE-FD14-1F74-337B-40D259075C3A}"/>
              </a:ext>
            </a:extLst>
          </p:cNvPr>
          <p:cNvSpPr txBox="1"/>
          <p:nvPr/>
        </p:nvSpPr>
        <p:spPr>
          <a:xfrm>
            <a:off x="573393" y="1153749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D625A-1969-F8AD-9ECE-89168860E2A2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AE4BF0-0D6C-0EE5-BC2A-4F3808B9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6" y="4006679"/>
            <a:ext cx="3010055" cy="997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E35D2-927D-25E8-F4A3-17DE9623A131}"/>
              </a:ext>
            </a:extLst>
          </p:cNvPr>
          <p:cNvSpPr txBox="1"/>
          <p:nvPr/>
        </p:nvSpPr>
        <p:spPr>
          <a:xfrm>
            <a:off x="543322" y="952540"/>
            <a:ext cx="8167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Write a query to calculate the percentage of sales contributed by each day over a given date range. The result should show the date, total sales for that date, and the percentage contribution of each date to the total sales during the period.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Note: Try to solve this problem using Window function</a:t>
            </a:r>
          </a:p>
        </p:txBody>
      </p:sp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4298</TotalTime>
  <Words>221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530</cp:revision>
  <dcterms:created xsi:type="dcterms:W3CDTF">2023-03-02T14:00:34Z</dcterms:created>
  <dcterms:modified xsi:type="dcterms:W3CDTF">2025-01-03T16:46:10Z</dcterms:modified>
</cp:coreProperties>
</file>