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Interview Questions : 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7AC01D-5D13-4D46-E6B5-D0886564DDBF}"/>
              </a:ext>
            </a:extLst>
          </p:cNvPr>
          <p:cNvSpPr txBox="1"/>
          <p:nvPr/>
        </p:nvSpPr>
        <p:spPr>
          <a:xfrm>
            <a:off x="621336" y="2135888"/>
            <a:ext cx="7470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.sequence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_table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A3132-0DCE-B152-E2D8-9BF7294E7AFA}"/>
              </a:ext>
            </a:extLst>
          </p:cNvPr>
          <p:cNvSpPr txBox="1"/>
          <p:nvPr/>
        </p:nvSpPr>
        <p:spPr>
          <a:xfrm>
            <a:off x="621336" y="843226"/>
            <a:ext cx="81670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How can I find continuous ranges of numbers in a PostgreSQL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072A0-ED5F-EAB6-6F55-5CD558D0E1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746" y="3020011"/>
            <a:ext cx="1416123" cy="1911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7F0D3B-BFF4-CA80-F208-447DE29984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6444" y="4352781"/>
            <a:ext cx="2159111" cy="1016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6312F9-E16F-9611-9E1C-F5729C6463B3}"/>
              </a:ext>
            </a:extLst>
          </p:cNvPr>
          <p:cNvSpPr txBox="1"/>
          <p:nvPr/>
        </p:nvSpPr>
        <p:spPr>
          <a:xfrm>
            <a:off x="2425269" y="3715330"/>
            <a:ext cx="7470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The expected output should group consecutive numbers into ranges</a:t>
            </a:r>
          </a:p>
        </p:txBody>
      </p:sp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4591251" y="2790219"/>
            <a:ext cx="6756401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/>
            <a:r>
              <a:rPr lang="en-US" b="0" i="0" dirty="0">
                <a:effectLst/>
                <a:latin typeface="Courier New" panose="02070309020205020404" pitchFamily="49" charset="0"/>
              </a:rPr>
              <a:t>(SELECT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id,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value,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-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Row_number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OVER(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_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seq_number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school_of_it_2025.sequence_table)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1" dirty="0">
                <a:effectLst/>
                <a:latin typeface="Courier New" panose="02070309020205020404" pitchFamily="49" charset="0"/>
              </a:rPr>
              <a:t>Min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(value)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start_range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b="0" i="1" dirty="0">
                <a:effectLst/>
                <a:latin typeface="Courier New" panose="02070309020205020404" pitchFamily="49" charset="0"/>
              </a:rPr>
              <a:t>Max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(value)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end_range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_source_data_1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GROUP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_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seq_number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_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seq_number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007950" y="2364352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556704" y="3758986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C7CC4-23EF-D1A9-CCAB-4F078FCAF920}"/>
              </a:ext>
            </a:extLst>
          </p:cNvPr>
          <p:cNvSpPr txBox="1"/>
          <p:nvPr/>
        </p:nvSpPr>
        <p:spPr>
          <a:xfrm>
            <a:off x="556704" y="839360"/>
            <a:ext cx="7713536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973AE-FD14-1F74-337B-40D259075C3A}"/>
              </a:ext>
            </a:extLst>
          </p:cNvPr>
          <p:cNvSpPr txBox="1"/>
          <p:nvPr/>
        </p:nvSpPr>
        <p:spPr>
          <a:xfrm>
            <a:off x="526871" y="905421"/>
            <a:ext cx="7713536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792DD-8F65-0190-A524-4E893291DB48}"/>
              </a:ext>
            </a:extLst>
          </p:cNvPr>
          <p:cNvSpPr txBox="1"/>
          <p:nvPr/>
        </p:nvSpPr>
        <p:spPr>
          <a:xfrm>
            <a:off x="621336" y="843226"/>
            <a:ext cx="81670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How can I find continuous ranges of numbers in a PostgreSQL table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8DCC8B-FA83-5220-E9A1-47673494F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28" y="4244447"/>
            <a:ext cx="2159111" cy="10160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015C32-A989-4B65-EC71-5D3971673E71}"/>
              </a:ext>
            </a:extLst>
          </p:cNvPr>
          <p:cNvSpPr txBox="1"/>
          <p:nvPr/>
        </p:nvSpPr>
        <p:spPr>
          <a:xfrm>
            <a:off x="526869" y="536089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Interview Questions : 4</a:t>
            </a:r>
          </a:p>
        </p:txBody>
      </p:sp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4295</TotalTime>
  <Words>162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524</cp:revision>
  <dcterms:created xsi:type="dcterms:W3CDTF">2023-03-02T14:00:34Z</dcterms:created>
  <dcterms:modified xsi:type="dcterms:W3CDTF">2025-01-08T03:02:44Z</dcterms:modified>
</cp:coreProperties>
</file>