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11-Jan-25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A9882-7BD2-6991-A849-AF3DD9BC1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5204" y="1282904"/>
            <a:ext cx="838243" cy="1587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011AD-F3E6-1401-F22C-AB0FAE070D70}"/>
              </a:ext>
            </a:extLst>
          </p:cNvPr>
          <p:cNvSpPr txBox="1"/>
          <p:nvPr/>
        </p:nvSpPr>
        <p:spPr>
          <a:xfrm>
            <a:off x="601038" y="3159469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Based on the table above, answer the question below.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86D00-15E9-52F5-9EC6-9196203ADA13}"/>
              </a:ext>
            </a:extLst>
          </p:cNvPr>
          <p:cNvSpPr txBox="1"/>
          <p:nvPr/>
        </p:nvSpPr>
        <p:spPr>
          <a:xfrm>
            <a:off x="601038" y="3703468"/>
            <a:ext cx="7608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1. Select count(*) from school_of_it_2025.saturday_fun</a:t>
            </a:r>
          </a:p>
          <a:p>
            <a:r>
              <a:rPr lang="en-US" dirty="0">
                <a:solidFill>
                  <a:srgbClr val="FFFF00"/>
                </a:solidFill>
              </a:rPr>
              <a:t>2. Select count(id) from school_of_it_2025.saturday_fun</a:t>
            </a:r>
          </a:p>
          <a:p>
            <a:r>
              <a:rPr lang="en-US" dirty="0">
                <a:solidFill>
                  <a:srgbClr val="FFFF00"/>
                </a:solidFill>
              </a:rPr>
              <a:t>3. Select avg(id) from school_of_it_2025.saturday_fun</a:t>
            </a:r>
          </a:p>
          <a:p>
            <a:r>
              <a:rPr lang="en-US" dirty="0">
                <a:solidFill>
                  <a:srgbClr val="FFFF00"/>
                </a:solidFill>
              </a:rPr>
              <a:t>4. Select id / 5 from school_of_it_2025.saturday_fun</a:t>
            </a:r>
          </a:p>
          <a:p>
            <a:r>
              <a:rPr lang="en-US" dirty="0">
                <a:solidFill>
                  <a:srgbClr val="FFFF00"/>
                </a:solidFill>
              </a:rPr>
              <a:t>5. Select sum(id)/count(id) from school_of_it_2025.saturday_fun</a:t>
            </a:r>
          </a:p>
          <a:p>
            <a:r>
              <a:rPr lang="en-US" dirty="0">
                <a:solidFill>
                  <a:srgbClr val="FFFF00"/>
                </a:solidFill>
              </a:rPr>
              <a:t>6. Select sum(id)/ count(*) from school_of_it_2025.saturday_fun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7ADD1-2E53-A111-EFDF-6D080A194218}"/>
              </a:ext>
            </a:extLst>
          </p:cNvPr>
          <p:cNvSpPr txBox="1"/>
          <p:nvPr/>
        </p:nvSpPr>
        <p:spPr>
          <a:xfrm>
            <a:off x="601038" y="892432"/>
            <a:ext cx="6971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school_of_it_2025.saturday_fun</a:t>
            </a:r>
          </a:p>
        </p:txBody>
      </p:sp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4328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534</cp:revision>
  <dcterms:created xsi:type="dcterms:W3CDTF">2023-03-02T14:00:34Z</dcterms:created>
  <dcterms:modified xsi:type="dcterms:W3CDTF">2025-01-11T03:31:41Z</dcterms:modified>
</cp:coreProperties>
</file>