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3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477563" y="1043478"/>
            <a:ext cx="7713536" cy="20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You’re trying to identify the most calorie-packed candies to avoid during your holiday binge. Write a query to rank candies based on their calorie count within each category. Include the candy_name, candy_category, calories, and rank (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rank_in_category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within the category.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7353227" y="2550167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6085CB-E1B7-3F92-9C04-9F52AA505D5E}"/>
              </a:ext>
            </a:extLst>
          </p:cNvPr>
          <p:cNvSpPr txBox="1"/>
          <p:nvPr/>
        </p:nvSpPr>
        <p:spPr>
          <a:xfrm>
            <a:off x="605044" y="3519211"/>
            <a:ext cx="6893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Source table :  </a:t>
            </a:r>
            <a:r>
              <a:rPr lang="en-US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school_of_it_2025.candy_nutrition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0089F-A83B-7812-CEF7-75604639AD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25" y="4252342"/>
            <a:ext cx="4292821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3955</TotalTime>
  <Words>83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415</cp:revision>
  <dcterms:created xsi:type="dcterms:W3CDTF">2023-03-02T14:00:34Z</dcterms:created>
  <dcterms:modified xsi:type="dcterms:W3CDTF">2024-12-23T01:44:24Z</dcterms:modified>
</cp:coreProperties>
</file>