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04-Jan-25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EB052-9C09-4809-EC04-4FE7B6B0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E25845-5AA8-F673-7B50-3AB4CE1D0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9A98DC-AAFF-84D0-F629-9D528C292C19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DB499-2ACB-39F2-B1D5-F3B346777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E4FD2-C196-869C-0923-20DF058A942A}"/>
              </a:ext>
            </a:extLst>
          </p:cNvPr>
          <p:cNvSpPr txBox="1"/>
          <p:nvPr/>
        </p:nvSpPr>
        <p:spPr>
          <a:xfrm>
            <a:off x="477563" y="501960"/>
            <a:ext cx="27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11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2CB58-2C5B-5B68-38FA-CBF7DB6A7888}"/>
              </a:ext>
            </a:extLst>
          </p:cNvPr>
          <p:cNvSpPr txBox="1"/>
          <p:nvPr/>
        </p:nvSpPr>
        <p:spPr>
          <a:xfrm>
            <a:off x="4971180" y="3130005"/>
            <a:ext cx="675640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school_of_it_2025.family_members</a:t>
            </a:r>
          </a:p>
          <a:p>
            <a:pPr marL="0" marR="0"/>
            <a:r>
              <a:rPr lang="en-US" sz="1800" b="1">
                <a:solidFill>
                  <a:srgbClr val="800000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/>
            <a:r>
              <a:rPr lang="en-US" sz="1800" b="1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to_char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(birthday,</a:t>
            </a:r>
            <a:r>
              <a:rPr lang="en-US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'YYYY-MM'</a:t>
            </a:r>
            <a:r>
              <a:rPr lang="en-US" sz="180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=</a:t>
            </a:r>
            <a:r>
              <a:rPr lang="en-US" sz="180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'2024-12'</a:t>
            </a:r>
            <a:endParaRPr lang="en-US" sz="180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01293E-B214-0882-6951-77E4784A7A76}"/>
              </a:ext>
            </a:extLst>
          </p:cNvPr>
          <p:cNvSpPr txBox="1"/>
          <p:nvPr/>
        </p:nvSpPr>
        <p:spPr>
          <a:xfrm>
            <a:off x="8510336" y="2652750"/>
            <a:ext cx="233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SQL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A0F2BE-74AD-9C1C-7C10-B2B818BD8C89}"/>
              </a:ext>
            </a:extLst>
          </p:cNvPr>
          <p:cNvSpPr txBox="1"/>
          <p:nvPr/>
        </p:nvSpPr>
        <p:spPr>
          <a:xfrm>
            <a:off x="667567" y="3615667"/>
            <a:ext cx="2391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BC7CC4-23EF-D1A9-CCAB-4F078FCAF920}"/>
              </a:ext>
            </a:extLst>
          </p:cNvPr>
          <p:cNvSpPr txBox="1"/>
          <p:nvPr/>
        </p:nvSpPr>
        <p:spPr>
          <a:xfrm>
            <a:off x="556704" y="839360"/>
            <a:ext cx="7713536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CA03D-9DAD-35A1-0C92-BF2766631894}"/>
              </a:ext>
            </a:extLst>
          </p:cNvPr>
          <p:cNvSpPr txBox="1"/>
          <p:nvPr/>
        </p:nvSpPr>
        <p:spPr>
          <a:xfrm>
            <a:off x="537720" y="877336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are preparing holiday gifts for your family. Who in the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family_members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are celebrating their birthdays in December 2024? List their name and birthday.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D10158-E388-BB17-4EB0-CE5B3D67E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67" y="4168583"/>
            <a:ext cx="3549832" cy="6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8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4120</TotalTime>
  <Words>73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459</cp:revision>
  <dcterms:created xsi:type="dcterms:W3CDTF">2023-03-02T14:00:34Z</dcterms:created>
  <dcterms:modified xsi:type="dcterms:W3CDTF">2025-01-04T13:53:44Z</dcterms:modified>
</cp:coreProperties>
</file>